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4"/>
    <p:sldMasterId id="2147483701" r:id="rId5"/>
  </p:sldMasterIdLst>
  <p:sldIdLst>
    <p:sldId id="256" r:id="rId6"/>
    <p:sldId id="258" r:id="rId7"/>
    <p:sldId id="259" r:id="rId8"/>
    <p:sldId id="271" r:id="rId9"/>
    <p:sldId id="272" r:id="rId10"/>
    <p:sldId id="260" r:id="rId11"/>
    <p:sldId id="261" r:id="rId12"/>
    <p:sldId id="265" r:id="rId13"/>
    <p:sldId id="267" r:id="rId14"/>
    <p:sldId id="268" r:id="rId15"/>
    <p:sldId id="274" r:id="rId16"/>
    <p:sldId id="263" r:id="rId17"/>
    <p:sldId id="270" r:id="rId18"/>
    <p:sldId id="266" r:id="rId19"/>
    <p:sldId id="269" r:id="rId20"/>
    <p:sldId id="273" r:id="rId21"/>
    <p:sldId id="276" r:id="rId22"/>
    <p:sldId id="277" r:id="rId23"/>
    <p:sldId id="278" r:id="rId2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0849D8-29AD-66B3-7030-1F58E624A61F}" v="1089" dt="2025-01-22T10:54:35.098"/>
    <p1510:client id="{17BD1E0C-2905-45F6-99F8-D872780AE9DD}" v="5" dt="2025-01-21T18:07:07.519"/>
    <p1510:client id="{5A31024D-01B6-D27D-060F-4107A8D71DAB}" v="324" dt="2025-01-22T18:37:09.021"/>
    <p1510:client id="{6EA52FE1-53DB-F765-272D-2367EED290C7}" v="1" dt="2025-01-23T03:52:10.345"/>
    <p1510:client id="{82507EFF-55CD-DC95-41F7-99CE8E5444D6}" v="85" dt="2025-01-23T06:51:09.161"/>
    <p1510:client id="{A9F4CB42-B150-60A2-9114-7CF7753CC836}" v="668" dt="2025-01-22T10:25:33.477"/>
    <p1510:client id="{B047C6F4-FAF2-74AB-CD1D-90842D3F5593}" v="2" dt="2025-01-22T09:03:58.785"/>
    <p1510:client id="{B36B1EDE-3203-7A1D-E797-4FCDC8F6A5EB}" v="88" dt="2025-01-22T13:54:28.5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gif>
</file>

<file path=ppt/media/image2.png>
</file>

<file path=ppt/media/image20.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11.png"/><Relationship Id="rId4" Type="http://schemas.openxmlformats.org/officeDocument/2006/relationships/image" Target="../media/image12.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8.png"/><Relationship Id="rId4"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6.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8" Type="http://schemas.openxmlformats.org/officeDocument/2006/relationships/hyperlink" Target="https://bit.ly/3A1uf1Q" TargetMode="External"/><Relationship Id="rId3" Type="http://schemas.openxmlformats.org/officeDocument/2006/relationships/image" Target="../media/image12.png"/><Relationship Id="rId7"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11.png"/><Relationship Id="rId10" Type="http://schemas.openxmlformats.org/officeDocument/2006/relationships/hyperlink" Target="http://bit.ly/2TtBDfr" TargetMode="External"/><Relationship Id="rId4" Type="http://schemas.openxmlformats.org/officeDocument/2006/relationships/image" Target="../media/image8.png"/><Relationship Id="rId9" Type="http://schemas.openxmlformats.org/officeDocument/2006/relationships/hyperlink" Target="http://bit.ly/2TyoMsr" TargetMode="Externa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9.png"/><Relationship Id="rId4" Type="http://schemas.openxmlformats.org/officeDocument/2006/relationships/image" Target="../media/image8.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6.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4.png"/><Relationship Id="rId4" Type="http://schemas.openxmlformats.org/officeDocument/2006/relationships/image" Target="../media/image1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10.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4.png"/><Relationship Id="rId4"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11.png"/><Relationship Id="rId5" Type="http://schemas.openxmlformats.org/officeDocument/2006/relationships/image" Target="../media/image5.png"/><Relationship Id="rId4" Type="http://schemas.openxmlformats.org/officeDocument/2006/relationships/image" Target="../media/image10.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8.png"/><Relationship Id="rId5" Type="http://schemas.openxmlformats.org/officeDocument/2006/relationships/image" Target="../media/image3.png"/><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39000"/>
          </a:blip>
          <a:stretch>
            <a:fillRect/>
          </a:stretch>
        </p:blipFill>
        <p:spPr>
          <a:xfrm rot="10510591">
            <a:off x="-264802" y="-318470"/>
            <a:ext cx="12721607" cy="6475271"/>
          </a:xfrm>
          <a:prstGeom prst="rect">
            <a:avLst/>
          </a:prstGeom>
          <a:noFill/>
          <a:ln>
            <a:noFill/>
          </a:ln>
        </p:spPr>
      </p:pic>
      <p:pic>
        <p:nvPicPr>
          <p:cNvPr id="10" name="Google Shape;10;p2"/>
          <p:cNvPicPr preferRelativeResize="0"/>
          <p:nvPr/>
        </p:nvPicPr>
        <p:blipFill>
          <a:blip r:embed="rId3">
            <a:alphaModFix/>
          </a:blip>
          <a:stretch>
            <a:fillRect/>
          </a:stretch>
        </p:blipFill>
        <p:spPr>
          <a:xfrm rot="8925629" flipH="1">
            <a:off x="-1471690" y="-883773"/>
            <a:ext cx="4647223" cy="2425849"/>
          </a:xfrm>
          <a:prstGeom prst="rect">
            <a:avLst/>
          </a:prstGeom>
          <a:noFill/>
          <a:ln>
            <a:noFill/>
          </a:ln>
        </p:spPr>
      </p:pic>
      <p:pic>
        <p:nvPicPr>
          <p:cNvPr id="11" name="Google Shape;11;p2"/>
          <p:cNvPicPr preferRelativeResize="0"/>
          <p:nvPr/>
        </p:nvPicPr>
        <p:blipFill>
          <a:blip r:embed="rId4">
            <a:alphaModFix/>
          </a:blip>
          <a:stretch>
            <a:fillRect/>
          </a:stretch>
        </p:blipFill>
        <p:spPr>
          <a:xfrm rot="-8875915">
            <a:off x="8190533" y="-719944"/>
            <a:ext cx="6096003" cy="3102864"/>
          </a:xfrm>
          <a:prstGeom prst="rect">
            <a:avLst/>
          </a:prstGeom>
          <a:noFill/>
          <a:ln>
            <a:noFill/>
          </a:ln>
        </p:spPr>
      </p:pic>
      <p:pic>
        <p:nvPicPr>
          <p:cNvPr id="12" name="Google Shape;12;p2"/>
          <p:cNvPicPr preferRelativeResize="0"/>
          <p:nvPr/>
        </p:nvPicPr>
        <p:blipFill>
          <a:blip r:embed="rId3">
            <a:alphaModFix/>
          </a:blip>
          <a:stretch>
            <a:fillRect/>
          </a:stretch>
        </p:blipFill>
        <p:spPr>
          <a:xfrm rot="-2839499" flipH="1">
            <a:off x="9691615" y="5082048"/>
            <a:ext cx="4647213" cy="2425849"/>
          </a:xfrm>
          <a:prstGeom prst="rect">
            <a:avLst/>
          </a:prstGeom>
          <a:noFill/>
          <a:ln>
            <a:noFill/>
          </a:ln>
        </p:spPr>
      </p:pic>
      <p:pic>
        <p:nvPicPr>
          <p:cNvPr id="13" name="Google Shape;13;p2"/>
          <p:cNvPicPr preferRelativeResize="0"/>
          <p:nvPr/>
        </p:nvPicPr>
        <p:blipFill>
          <a:blip r:embed="rId4">
            <a:alphaModFix/>
          </a:blip>
          <a:stretch>
            <a:fillRect/>
          </a:stretch>
        </p:blipFill>
        <p:spPr>
          <a:xfrm rot="2699997">
            <a:off x="-2094534" y="4487056"/>
            <a:ext cx="6096003" cy="3102864"/>
          </a:xfrm>
          <a:prstGeom prst="rect">
            <a:avLst/>
          </a:prstGeom>
          <a:noFill/>
          <a:ln>
            <a:noFill/>
          </a:ln>
        </p:spPr>
      </p:pic>
      <p:sp>
        <p:nvSpPr>
          <p:cNvPr id="14" name="Google Shape;14;p2"/>
          <p:cNvSpPr txBox="1">
            <a:spLocks noGrp="1"/>
          </p:cNvSpPr>
          <p:nvPr>
            <p:ph type="ctrTitle"/>
          </p:nvPr>
        </p:nvSpPr>
        <p:spPr>
          <a:xfrm>
            <a:off x="1540800" y="1330167"/>
            <a:ext cx="9110400" cy="35000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9600"/>
            </a:lvl1pPr>
            <a:lvl2pPr lvl="1" algn="ctr">
              <a:lnSpc>
                <a:spcPct val="100000"/>
              </a:lnSpc>
              <a:spcBef>
                <a:spcPts val="0"/>
              </a:spcBef>
              <a:spcAft>
                <a:spcPts val="0"/>
              </a:spcAft>
              <a:buClr>
                <a:srgbClr val="191919"/>
              </a:buClr>
              <a:buSzPts val="5200"/>
              <a:buNone/>
              <a:defRPr sz="6933">
                <a:solidFill>
                  <a:srgbClr val="191919"/>
                </a:solidFill>
              </a:defRPr>
            </a:lvl2pPr>
            <a:lvl3pPr lvl="2" algn="ctr">
              <a:lnSpc>
                <a:spcPct val="100000"/>
              </a:lnSpc>
              <a:spcBef>
                <a:spcPts val="0"/>
              </a:spcBef>
              <a:spcAft>
                <a:spcPts val="0"/>
              </a:spcAft>
              <a:buClr>
                <a:srgbClr val="191919"/>
              </a:buClr>
              <a:buSzPts val="5200"/>
              <a:buNone/>
              <a:defRPr sz="6933">
                <a:solidFill>
                  <a:srgbClr val="191919"/>
                </a:solidFill>
              </a:defRPr>
            </a:lvl3pPr>
            <a:lvl4pPr lvl="3" algn="ctr">
              <a:lnSpc>
                <a:spcPct val="100000"/>
              </a:lnSpc>
              <a:spcBef>
                <a:spcPts val="0"/>
              </a:spcBef>
              <a:spcAft>
                <a:spcPts val="0"/>
              </a:spcAft>
              <a:buClr>
                <a:srgbClr val="191919"/>
              </a:buClr>
              <a:buSzPts val="5200"/>
              <a:buNone/>
              <a:defRPr sz="6933">
                <a:solidFill>
                  <a:srgbClr val="191919"/>
                </a:solidFill>
              </a:defRPr>
            </a:lvl4pPr>
            <a:lvl5pPr lvl="4" algn="ctr">
              <a:lnSpc>
                <a:spcPct val="100000"/>
              </a:lnSpc>
              <a:spcBef>
                <a:spcPts val="0"/>
              </a:spcBef>
              <a:spcAft>
                <a:spcPts val="0"/>
              </a:spcAft>
              <a:buClr>
                <a:srgbClr val="191919"/>
              </a:buClr>
              <a:buSzPts val="5200"/>
              <a:buNone/>
              <a:defRPr sz="6933">
                <a:solidFill>
                  <a:srgbClr val="191919"/>
                </a:solidFill>
              </a:defRPr>
            </a:lvl5pPr>
            <a:lvl6pPr lvl="5" algn="ctr">
              <a:lnSpc>
                <a:spcPct val="100000"/>
              </a:lnSpc>
              <a:spcBef>
                <a:spcPts val="0"/>
              </a:spcBef>
              <a:spcAft>
                <a:spcPts val="0"/>
              </a:spcAft>
              <a:buClr>
                <a:srgbClr val="191919"/>
              </a:buClr>
              <a:buSzPts val="5200"/>
              <a:buNone/>
              <a:defRPr sz="6933">
                <a:solidFill>
                  <a:srgbClr val="191919"/>
                </a:solidFill>
              </a:defRPr>
            </a:lvl6pPr>
            <a:lvl7pPr lvl="6" algn="ctr">
              <a:lnSpc>
                <a:spcPct val="100000"/>
              </a:lnSpc>
              <a:spcBef>
                <a:spcPts val="0"/>
              </a:spcBef>
              <a:spcAft>
                <a:spcPts val="0"/>
              </a:spcAft>
              <a:buClr>
                <a:srgbClr val="191919"/>
              </a:buClr>
              <a:buSzPts val="5200"/>
              <a:buNone/>
              <a:defRPr sz="6933">
                <a:solidFill>
                  <a:srgbClr val="191919"/>
                </a:solidFill>
              </a:defRPr>
            </a:lvl7pPr>
            <a:lvl8pPr lvl="7" algn="ctr">
              <a:lnSpc>
                <a:spcPct val="100000"/>
              </a:lnSpc>
              <a:spcBef>
                <a:spcPts val="0"/>
              </a:spcBef>
              <a:spcAft>
                <a:spcPts val="0"/>
              </a:spcAft>
              <a:buClr>
                <a:srgbClr val="191919"/>
              </a:buClr>
              <a:buSzPts val="5200"/>
              <a:buNone/>
              <a:defRPr sz="6933">
                <a:solidFill>
                  <a:srgbClr val="191919"/>
                </a:solidFill>
              </a:defRPr>
            </a:lvl8pPr>
            <a:lvl9pPr lvl="8" algn="ctr">
              <a:lnSpc>
                <a:spcPct val="100000"/>
              </a:lnSpc>
              <a:spcBef>
                <a:spcPts val="0"/>
              </a:spcBef>
              <a:spcAft>
                <a:spcPts val="0"/>
              </a:spcAft>
              <a:buClr>
                <a:srgbClr val="191919"/>
              </a:buClr>
              <a:buSzPts val="5200"/>
              <a:buNone/>
              <a:defRPr sz="6933">
                <a:solidFill>
                  <a:srgbClr val="191919"/>
                </a:solidFill>
              </a:defRPr>
            </a:lvl9pPr>
          </a:lstStyle>
          <a:p>
            <a:r>
              <a:rPr lang="en-US"/>
              <a:t>Click to edit Master title style</a:t>
            </a:r>
            <a:endParaRPr/>
          </a:p>
        </p:txBody>
      </p:sp>
      <p:sp>
        <p:nvSpPr>
          <p:cNvPr id="15" name="Google Shape;15;p2"/>
          <p:cNvSpPr txBox="1">
            <a:spLocks noGrp="1"/>
          </p:cNvSpPr>
          <p:nvPr>
            <p:ph type="subTitle" idx="1"/>
          </p:nvPr>
        </p:nvSpPr>
        <p:spPr>
          <a:xfrm>
            <a:off x="2307800" y="4981833"/>
            <a:ext cx="7576400" cy="546000"/>
          </a:xfrm>
          <a:prstGeom prst="rect">
            <a:avLst/>
          </a:prstGeom>
          <a:solidFill>
            <a:schemeClr val="accent1"/>
          </a:solidFill>
        </p:spPr>
        <p:txBody>
          <a:bodyPr spcFirstLastPara="1" wrap="square" lIns="91425" tIns="91425" rIns="91425" bIns="91425" anchor="ctr" anchorCtr="0">
            <a:noAutofit/>
          </a:bodyPr>
          <a:lstStyle>
            <a:lvl1pPr lvl="0" algn="ctr">
              <a:lnSpc>
                <a:spcPct val="100000"/>
              </a:lnSpc>
              <a:spcBef>
                <a:spcPts val="0"/>
              </a:spcBef>
              <a:spcAft>
                <a:spcPts val="0"/>
              </a:spcAft>
              <a:buSzPts val="1200"/>
              <a:buNone/>
              <a:defRPr sz="2133"/>
            </a:lvl1pPr>
            <a:lvl2pPr lvl="1" algn="ctr">
              <a:lnSpc>
                <a:spcPct val="100000"/>
              </a:lnSpc>
              <a:spcBef>
                <a:spcPts val="0"/>
              </a:spcBef>
              <a:spcAft>
                <a:spcPts val="0"/>
              </a:spcAft>
              <a:buSzPts val="1800"/>
              <a:buNone/>
              <a:defRPr sz="2400"/>
            </a:lvl2pPr>
            <a:lvl3pPr lvl="2" algn="ctr">
              <a:lnSpc>
                <a:spcPct val="100000"/>
              </a:lnSpc>
              <a:spcBef>
                <a:spcPts val="0"/>
              </a:spcBef>
              <a:spcAft>
                <a:spcPts val="0"/>
              </a:spcAft>
              <a:buSzPts val="1800"/>
              <a:buNone/>
              <a:defRPr sz="2400"/>
            </a:lvl3pPr>
            <a:lvl4pPr lvl="3" algn="ctr">
              <a:lnSpc>
                <a:spcPct val="100000"/>
              </a:lnSpc>
              <a:spcBef>
                <a:spcPts val="0"/>
              </a:spcBef>
              <a:spcAft>
                <a:spcPts val="0"/>
              </a:spcAft>
              <a:buSzPts val="1800"/>
              <a:buNone/>
              <a:defRPr sz="2400"/>
            </a:lvl4pPr>
            <a:lvl5pPr lvl="4" algn="ctr">
              <a:lnSpc>
                <a:spcPct val="100000"/>
              </a:lnSpc>
              <a:spcBef>
                <a:spcPts val="0"/>
              </a:spcBef>
              <a:spcAft>
                <a:spcPts val="0"/>
              </a:spcAft>
              <a:buSzPts val="1800"/>
              <a:buNone/>
              <a:defRPr sz="2400"/>
            </a:lvl5pPr>
            <a:lvl6pPr lvl="5" algn="ctr">
              <a:lnSpc>
                <a:spcPct val="100000"/>
              </a:lnSpc>
              <a:spcBef>
                <a:spcPts val="0"/>
              </a:spcBef>
              <a:spcAft>
                <a:spcPts val="0"/>
              </a:spcAft>
              <a:buSzPts val="1800"/>
              <a:buNone/>
              <a:defRPr sz="2400"/>
            </a:lvl6pPr>
            <a:lvl7pPr lvl="6" algn="ctr">
              <a:lnSpc>
                <a:spcPct val="100000"/>
              </a:lnSpc>
              <a:spcBef>
                <a:spcPts val="0"/>
              </a:spcBef>
              <a:spcAft>
                <a:spcPts val="0"/>
              </a:spcAft>
              <a:buSzPts val="1800"/>
              <a:buNone/>
              <a:defRPr sz="2400"/>
            </a:lvl7pPr>
            <a:lvl8pPr lvl="7" algn="ctr">
              <a:lnSpc>
                <a:spcPct val="100000"/>
              </a:lnSpc>
              <a:spcBef>
                <a:spcPts val="0"/>
              </a:spcBef>
              <a:spcAft>
                <a:spcPts val="0"/>
              </a:spcAft>
              <a:buSzPts val="1800"/>
              <a:buNone/>
              <a:defRPr sz="2400"/>
            </a:lvl8pPr>
            <a:lvl9pPr lvl="8" algn="ctr">
              <a:lnSpc>
                <a:spcPct val="100000"/>
              </a:lnSpc>
              <a:spcBef>
                <a:spcPts val="0"/>
              </a:spcBef>
              <a:spcAft>
                <a:spcPts val="0"/>
              </a:spcAft>
              <a:buSzPts val="1800"/>
              <a:buNone/>
              <a:defRPr sz="2400"/>
            </a:lvl9pPr>
          </a:lstStyle>
          <a:p>
            <a:r>
              <a:rPr lang="en-US"/>
              <a:t>Click to edit Master subtitle style</a:t>
            </a:r>
            <a:endParaRPr/>
          </a:p>
        </p:txBody>
      </p:sp>
      <p:pic>
        <p:nvPicPr>
          <p:cNvPr id="16" name="Google Shape;16;p2"/>
          <p:cNvPicPr preferRelativeResize="0"/>
          <p:nvPr/>
        </p:nvPicPr>
        <p:blipFill>
          <a:blip r:embed="rId5">
            <a:alphaModFix/>
          </a:blip>
          <a:stretch>
            <a:fillRect/>
          </a:stretch>
        </p:blipFill>
        <p:spPr>
          <a:xfrm rot="-191758" flipH="1">
            <a:off x="10639066" y="377920"/>
            <a:ext cx="866141" cy="2386656"/>
          </a:xfrm>
          <a:prstGeom prst="rect">
            <a:avLst/>
          </a:prstGeom>
          <a:noFill/>
          <a:ln>
            <a:noFill/>
          </a:ln>
        </p:spPr>
      </p:pic>
      <p:pic>
        <p:nvPicPr>
          <p:cNvPr id="17" name="Google Shape;17;p2"/>
          <p:cNvPicPr preferRelativeResize="0"/>
          <p:nvPr/>
        </p:nvPicPr>
        <p:blipFill>
          <a:blip r:embed="rId6">
            <a:alphaModFix/>
          </a:blip>
          <a:stretch>
            <a:fillRect/>
          </a:stretch>
        </p:blipFill>
        <p:spPr>
          <a:xfrm rot="-907650" flipH="1">
            <a:off x="462858" y="5735782"/>
            <a:ext cx="1572785" cy="1483772"/>
          </a:xfrm>
          <a:prstGeom prst="rect">
            <a:avLst/>
          </a:prstGeom>
          <a:noFill/>
          <a:ln>
            <a:noFill/>
          </a:ln>
        </p:spPr>
      </p:pic>
      <p:pic>
        <p:nvPicPr>
          <p:cNvPr id="18" name="Google Shape;18;p2"/>
          <p:cNvPicPr preferRelativeResize="0"/>
          <p:nvPr/>
        </p:nvPicPr>
        <p:blipFill>
          <a:blip r:embed="rId7">
            <a:alphaModFix/>
          </a:blip>
          <a:stretch>
            <a:fillRect/>
          </a:stretch>
        </p:blipFill>
        <p:spPr>
          <a:xfrm>
            <a:off x="10159585" y="5831400"/>
            <a:ext cx="951447" cy="848800"/>
          </a:xfrm>
          <a:prstGeom prst="rect">
            <a:avLst/>
          </a:prstGeom>
          <a:noFill/>
          <a:ln>
            <a:noFill/>
          </a:ln>
        </p:spPr>
      </p:pic>
      <p:pic>
        <p:nvPicPr>
          <p:cNvPr id="19" name="Google Shape;19;p2"/>
          <p:cNvPicPr preferRelativeResize="0"/>
          <p:nvPr/>
        </p:nvPicPr>
        <p:blipFill>
          <a:blip r:embed="rId7">
            <a:alphaModFix/>
          </a:blip>
          <a:stretch>
            <a:fillRect/>
          </a:stretch>
        </p:blipFill>
        <p:spPr>
          <a:xfrm>
            <a:off x="11493085" y="5452000"/>
            <a:ext cx="951447" cy="848800"/>
          </a:xfrm>
          <a:prstGeom prst="rect">
            <a:avLst/>
          </a:prstGeom>
          <a:noFill/>
          <a:ln>
            <a:noFill/>
          </a:ln>
        </p:spPr>
      </p:pic>
      <p:pic>
        <p:nvPicPr>
          <p:cNvPr id="20" name="Google Shape;20;p2"/>
          <p:cNvPicPr preferRelativeResize="0"/>
          <p:nvPr/>
        </p:nvPicPr>
        <p:blipFill>
          <a:blip r:embed="rId7">
            <a:alphaModFix/>
          </a:blip>
          <a:stretch>
            <a:fillRect/>
          </a:stretch>
        </p:blipFill>
        <p:spPr>
          <a:xfrm>
            <a:off x="1193385" y="-288400"/>
            <a:ext cx="951447" cy="848800"/>
          </a:xfrm>
          <a:prstGeom prst="rect">
            <a:avLst/>
          </a:prstGeom>
          <a:noFill/>
          <a:ln>
            <a:noFill/>
          </a:ln>
        </p:spPr>
      </p:pic>
      <p:pic>
        <p:nvPicPr>
          <p:cNvPr id="21" name="Google Shape;21;p2"/>
          <p:cNvPicPr preferRelativeResize="0"/>
          <p:nvPr/>
        </p:nvPicPr>
        <p:blipFill>
          <a:blip r:embed="rId7">
            <a:alphaModFix/>
          </a:blip>
          <a:stretch>
            <a:fillRect/>
          </a:stretch>
        </p:blipFill>
        <p:spPr>
          <a:xfrm>
            <a:off x="477735" y="1018100"/>
            <a:ext cx="951447" cy="848800"/>
          </a:xfrm>
          <a:prstGeom prst="rect">
            <a:avLst/>
          </a:prstGeom>
          <a:noFill/>
          <a:ln>
            <a:noFill/>
          </a:ln>
        </p:spPr>
      </p:pic>
    </p:spTree>
    <p:extLst>
      <p:ext uri="{BB962C8B-B14F-4D97-AF65-F5344CB8AC3E}">
        <p14:creationId xmlns:p14="http://schemas.microsoft.com/office/powerpoint/2010/main" val="5028466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8"/>
        <p:cNvGrpSpPr/>
        <p:nvPr/>
      </p:nvGrpSpPr>
      <p:grpSpPr>
        <a:xfrm>
          <a:off x="0" y="0"/>
          <a:ext cx="0" cy="0"/>
          <a:chOff x="0" y="0"/>
          <a:chExt cx="0" cy="0"/>
        </a:xfrm>
      </p:grpSpPr>
    </p:spTree>
    <p:extLst>
      <p:ext uri="{BB962C8B-B14F-4D97-AF65-F5344CB8AC3E}">
        <p14:creationId xmlns:p14="http://schemas.microsoft.com/office/powerpoint/2010/main" val="40578538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109"/>
        <p:cNvGrpSpPr/>
        <p:nvPr/>
      </p:nvGrpSpPr>
      <p:grpSpPr>
        <a:xfrm>
          <a:off x="0" y="0"/>
          <a:ext cx="0" cy="0"/>
          <a:chOff x="0" y="0"/>
          <a:chExt cx="0" cy="0"/>
        </a:xfrm>
      </p:grpSpPr>
      <p:pic>
        <p:nvPicPr>
          <p:cNvPr id="110" name="Google Shape;110;p13"/>
          <p:cNvPicPr preferRelativeResize="0"/>
          <p:nvPr/>
        </p:nvPicPr>
        <p:blipFill>
          <a:blip r:embed="rId2">
            <a:alphaModFix/>
          </a:blip>
          <a:stretch>
            <a:fillRect/>
          </a:stretch>
        </p:blipFill>
        <p:spPr>
          <a:xfrm rot="9145821">
            <a:off x="-1636795" y="-830600"/>
            <a:ext cx="4647221" cy="2425847"/>
          </a:xfrm>
          <a:prstGeom prst="rect">
            <a:avLst/>
          </a:prstGeom>
          <a:noFill/>
          <a:ln>
            <a:noFill/>
          </a:ln>
        </p:spPr>
      </p:pic>
      <p:pic>
        <p:nvPicPr>
          <p:cNvPr id="111" name="Google Shape;111;p13"/>
          <p:cNvPicPr preferRelativeResize="0"/>
          <p:nvPr/>
        </p:nvPicPr>
        <p:blipFill>
          <a:blip r:embed="rId3">
            <a:alphaModFix/>
          </a:blip>
          <a:stretch>
            <a:fillRect/>
          </a:stretch>
        </p:blipFill>
        <p:spPr>
          <a:xfrm rot="-8875915">
            <a:off x="8825533" y="-709844"/>
            <a:ext cx="6096003" cy="3102864"/>
          </a:xfrm>
          <a:prstGeom prst="rect">
            <a:avLst/>
          </a:prstGeom>
          <a:noFill/>
          <a:ln>
            <a:noFill/>
          </a:ln>
        </p:spPr>
      </p:pic>
      <p:sp>
        <p:nvSpPr>
          <p:cNvPr id="112" name="Google Shape;112;p13"/>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13" name="Google Shape;113;p13"/>
          <p:cNvSpPr txBox="1">
            <a:spLocks noGrp="1"/>
          </p:cNvSpPr>
          <p:nvPr>
            <p:ph type="title" idx="2" hasCustomPrompt="1"/>
          </p:nvPr>
        </p:nvSpPr>
        <p:spPr>
          <a:xfrm>
            <a:off x="2082712" y="1936143"/>
            <a:ext cx="979600" cy="59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733"/>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14" name="Google Shape;114;p13"/>
          <p:cNvSpPr txBox="1">
            <a:spLocks noGrp="1"/>
          </p:cNvSpPr>
          <p:nvPr>
            <p:ph type="title" idx="3" hasCustomPrompt="1"/>
          </p:nvPr>
        </p:nvSpPr>
        <p:spPr>
          <a:xfrm>
            <a:off x="2082712" y="4063253"/>
            <a:ext cx="979600" cy="59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733"/>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15" name="Google Shape;115;p13"/>
          <p:cNvSpPr txBox="1">
            <a:spLocks noGrp="1"/>
          </p:cNvSpPr>
          <p:nvPr>
            <p:ph type="title" idx="4" hasCustomPrompt="1"/>
          </p:nvPr>
        </p:nvSpPr>
        <p:spPr>
          <a:xfrm>
            <a:off x="5606200" y="1936143"/>
            <a:ext cx="979600" cy="59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733"/>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16" name="Google Shape;116;p13"/>
          <p:cNvSpPr txBox="1">
            <a:spLocks noGrp="1"/>
          </p:cNvSpPr>
          <p:nvPr>
            <p:ph type="title" idx="5" hasCustomPrompt="1"/>
          </p:nvPr>
        </p:nvSpPr>
        <p:spPr>
          <a:xfrm>
            <a:off x="5606200" y="4063253"/>
            <a:ext cx="979600" cy="59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733"/>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17" name="Google Shape;117;p13"/>
          <p:cNvSpPr txBox="1">
            <a:spLocks noGrp="1"/>
          </p:cNvSpPr>
          <p:nvPr>
            <p:ph type="title" idx="6" hasCustomPrompt="1"/>
          </p:nvPr>
        </p:nvSpPr>
        <p:spPr>
          <a:xfrm>
            <a:off x="9129688" y="1936143"/>
            <a:ext cx="979600" cy="59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733"/>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18" name="Google Shape;118;p13"/>
          <p:cNvSpPr txBox="1">
            <a:spLocks noGrp="1"/>
          </p:cNvSpPr>
          <p:nvPr>
            <p:ph type="title" idx="7" hasCustomPrompt="1"/>
          </p:nvPr>
        </p:nvSpPr>
        <p:spPr>
          <a:xfrm>
            <a:off x="9129688" y="4063253"/>
            <a:ext cx="979600" cy="59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733"/>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119" name="Google Shape;119;p13"/>
          <p:cNvSpPr txBox="1">
            <a:spLocks noGrp="1"/>
          </p:cNvSpPr>
          <p:nvPr>
            <p:ph type="subTitle" idx="1"/>
          </p:nvPr>
        </p:nvSpPr>
        <p:spPr>
          <a:xfrm>
            <a:off x="960000" y="2825765"/>
            <a:ext cx="3215600" cy="88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400" b="1">
                <a:solidFill>
                  <a:schemeClr val="dk2"/>
                </a:solidFill>
                <a:latin typeface="Gotu"/>
                <a:ea typeface="Gotu"/>
                <a:cs typeface="Gotu"/>
                <a:sym typeface="Gotu"/>
              </a:defRPr>
            </a:lvl1pPr>
            <a:lvl2pPr lvl="1" rtl="0">
              <a:lnSpc>
                <a:spcPct val="100000"/>
              </a:lnSpc>
              <a:spcBef>
                <a:spcPts val="0"/>
              </a:spcBef>
              <a:spcAft>
                <a:spcPts val="0"/>
              </a:spcAft>
              <a:buSzPts val="2000"/>
              <a:buFont typeface="Raleway"/>
              <a:buNone/>
              <a:defRPr sz="2667" b="1">
                <a:latin typeface="Raleway"/>
                <a:ea typeface="Raleway"/>
                <a:cs typeface="Raleway"/>
                <a:sym typeface="Raleway"/>
              </a:defRPr>
            </a:lvl2pPr>
            <a:lvl3pPr lvl="2" rtl="0">
              <a:lnSpc>
                <a:spcPct val="100000"/>
              </a:lnSpc>
              <a:spcBef>
                <a:spcPts val="0"/>
              </a:spcBef>
              <a:spcAft>
                <a:spcPts val="0"/>
              </a:spcAft>
              <a:buSzPts val="2000"/>
              <a:buFont typeface="Raleway"/>
              <a:buNone/>
              <a:defRPr sz="2667" b="1">
                <a:latin typeface="Raleway"/>
                <a:ea typeface="Raleway"/>
                <a:cs typeface="Raleway"/>
                <a:sym typeface="Raleway"/>
              </a:defRPr>
            </a:lvl3pPr>
            <a:lvl4pPr lvl="3" rtl="0">
              <a:lnSpc>
                <a:spcPct val="100000"/>
              </a:lnSpc>
              <a:spcBef>
                <a:spcPts val="0"/>
              </a:spcBef>
              <a:spcAft>
                <a:spcPts val="0"/>
              </a:spcAft>
              <a:buSzPts val="2000"/>
              <a:buFont typeface="Raleway"/>
              <a:buNone/>
              <a:defRPr sz="2667" b="1">
                <a:latin typeface="Raleway"/>
                <a:ea typeface="Raleway"/>
                <a:cs typeface="Raleway"/>
                <a:sym typeface="Raleway"/>
              </a:defRPr>
            </a:lvl4pPr>
            <a:lvl5pPr lvl="4" rtl="0">
              <a:lnSpc>
                <a:spcPct val="100000"/>
              </a:lnSpc>
              <a:spcBef>
                <a:spcPts val="0"/>
              </a:spcBef>
              <a:spcAft>
                <a:spcPts val="0"/>
              </a:spcAft>
              <a:buSzPts val="2000"/>
              <a:buFont typeface="Raleway"/>
              <a:buNone/>
              <a:defRPr sz="2667" b="1">
                <a:latin typeface="Raleway"/>
                <a:ea typeface="Raleway"/>
                <a:cs typeface="Raleway"/>
                <a:sym typeface="Raleway"/>
              </a:defRPr>
            </a:lvl5pPr>
            <a:lvl6pPr lvl="5" rtl="0">
              <a:lnSpc>
                <a:spcPct val="100000"/>
              </a:lnSpc>
              <a:spcBef>
                <a:spcPts val="0"/>
              </a:spcBef>
              <a:spcAft>
                <a:spcPts val="0"/>
              </a:spcAft>
              <a:buSzPts val="2000"/>
              <a:buFont typeface="Raleway"/>
              <a:buNone/>
              <a:defRPr sz="2667" b="1">
                <a:latin typeface="Raleway"/>
                <a:ea typeface="Raleway"/>
                <a:cs typeface="Raleway"/>
                <a:sym typeface="Raleway"/>
              </a:defRPr>
            </a:lvl6pPr>
            <a:lvl7pPr lvl="6" rtl="0">
              <a:lnSpc>
                <a:spcPct val="100000"/>
              </a:lnSpc>
              <a:spcBef>
                <a:spcPts val="0"/>
              </a:spcBef>
              <a:spcAft>
                <a:spcPts val="0"/>
              </a:spcAft>
              <a:buSzPts val="2000"/>
              <a:buFont typeface="Raleway"/>
              <a:buNone/>
              <a:defRPr sz="2667" b="1">
                <a:latin typeface="Raleway"/>
                <a:ea typeface="Raleway"/>
                <a:cs typeface="Raleway"/>
                <a:sym typeface="Raleway"/>
              </a:defRPr>
            </a:lvl7pPr>
            <a:lvl8pPr lvl="7" rtl="0">
              <a:lnSpc>
                <a:spcPct val="100000"/>
              </a:lnSpc>
              <a:spcBef>
                <a:spcPts val="0"/>
              </a:spcBef>
              <a:spcAft>
                <a:spcPts val="0"/>
              </a:spcAft>
              <a:buSzPts val="2000"/>
              <a:buFont typeface="Raleway"/>
              <a:buNone/>
              <a:defRPr sz="2667" b="1">
                <a:latin typeface="Raleway"/>
                <a:ea typeface="Raleway"/>
                <a:cs typeface="Raleway"/>
                <a:sym typeface="Raleway"/>
              </a:defRPr>
            </a:lvl8pPr>
            <a:lvl9pPr lvl="8" rtl="0">
              <a:lnSpc>
                <a:spcPct val="100000"/>
              </a:lnSpc>
              <a:spcBef>
                <a:spcPts val="0"/>
              </a:spcBef>
              <a:spcAft>
                <a:spcPts val="0"/>
              </a:spcAft>
              <a:buSzPts val="2000"/>
              <a:buFont typeface="Raleway"/>
              <a:buNone/>
              <a:defRPr sz="2667" b="1">
                <a:latin typeface="Raleway"/>
                <a:ea typeface="Raleway"/>
                <a:cs typeface="Raleway"/>
                <a:sym typeface="Raleway"/>
              </a:defRPr>
            </a:lvl9pPr>
          </a:lstStyle>
          <a:p>
            <a:r>
              <a:rPr lang="en-US"/>
              <a:t>Click to edit Master subtitle style</a:t>
            </a:r>
            <a:endParaRPr/>
          </a:p>
        </p:txBody>
      </p:sp>
      <p:sp>
        <p:nvSpPr>
          <p:cNvPr id="120" name="Google Shape;120;p13"/>
          <p:cNvSpPr txBox="1">
            <a:spLocks noGrp="1"/>
          </p:cNvSpPr>
          <p:nvPr>
            <p:ph type="subTitle" idx="8"/>
          </p:nvPr>
        </p:nvSpPr>
        <p:spPr>
          <a:xfrm>
            <a:off x="4488200" y="2825765"/>
            <a:ext cx="3215600" cy="88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400" b="1">
                <a:solidFill>
                  <a:schemeClr val="dk2"/>
                </a:solidFill>
                <a:latin typeface="Gotu"/>
                <a:ea typeface="Gotu"/>
                <a:cs typeface="Gotu"/>
                <a:sym typeface="Gotu"/>
              </a:defRPr>
            </a:lvl1pPr>
            <a:lvl2pPr lvl="1" rtl="0">
              <a:lnSpc>
                <a:spcPct val="100000"/>
              </a:lnSpc>
              <a:spcBef>
                <a:spcPts val="0"/>
              </a:spcBef>
              <a:spcAft>
                <a:spcPts val="0"/>
              </a:spcAft>
              <a:buSzPts val="2000"/>
              <a:buFont typeface="Raleway"/>
              <a:buNone/>
              <a:defRPr sz="2667" b="1">
                <a:latin typeface="Raleway"/>
                <a:ea typeface="Raleway"/>
                <a:cs typeface="Raleway"/>
                <a:sym typeface="Raleway"/>
              </a:defRPr>
            </a:lvl2pPr>
            <a:lvl3pPr lvl="2" rtl="0">
              <a:lnSpc>
                <a:spcPct val="100000"/>
              </a:lnSpc>
              <a:spcBef>
                <a:spcPts val="0"/>
              </a:spcBef>
              <a:spcAft>
                <a:spcPts val="0"/>
              </a:spcAft>
              <a:buSzPts val="2000"/>
              <a:buFont typeface="Raleway"/>
              <a:buNone/>
              <a:defRPr sz="2667" b="1">
                <a:latin typeface="Raleway"/>
                <a:ea typeface="Raleway"/>
                <a:cs typeface="Raleway"/>
                <a:sym typeface="Raleway"/>
              </a:defRPr>
            </a:lvl3pPr>
            <a:lvl4pPr lvl="3" rtl="0">
              <a:lnSpc>
                <a:spcPct val="100000"/>
              </a:lnSpc>
              <a:spcBef>
                <a:spcPts val="0"/>
              </a:spcBef>
              <a:spcAft>
                <a:spcPts val="0"/>
              </a:spcAft>
              <a:buSzPts val="2000"/>
              <a:buFont typeface="Raleway"/>
              <a:buNone/>
              <a:defRPr sz="2667" b="1">
                <a:latin typeface="Raleway"/>
                <a:ea typeface="Raleway"/>
                <a:cs typeface="Raleway"/>
                <a:sym typeface="Raleway"/>
              </a:defRPr>
            </a:lvl4pPr>
            <a:lvl5pPr lvl="4" rtl="0">
              <a:lnSpc>
                <a:spcPct val="100000"/>
              </a:lnSpc>
              <a:spcBef>
                <a:spcPts val="0"/>
              </a:spcBef>
              <a:spcAft>
                <a:spcPts val="0"/>
              </a:spcAft>
              <a:buSzPts val="2000"/>
              <a:buFont typeface="Raleway"/>
              <a:buNone/>
              <a:defRPr sz="2667" b="1">
                <a:latin typeface="Raleway"/>
                <a:ea typeface="Raleway"/>
                <a:cs typeface="Raleway"/>
                <a:sym typeface="Raleway"/>
              </a:defRPr>
            </a:lvl5pPr>
            <a:lvl6pPr lvl="5" rtl="0">
              <a:lnSpc>
                <a:spcPct val="100000"/>
              </a:lnSpc>
              <a:spcBef>
                <a:spcPts val="0"/>
              </a:spcBef>
              <a:spcAft>
                <a:spcPts val="0"/>
              </a:spcAft>
              <a:buSzPts val="2000"/>
              <a:buFont typeface="Raleway"/>
              <a:buNone/>
              <a:defRPr sz="2667" b="1">
                <a:latin typeface="Raleway"/>
                <a:ea typeface="Raleway"/>
                <a:cs typeface="Raleway"/>
                <a:sym typeface="Raleway"/>
              </a:defRPr>
            </a:lvl6pPr>
            <a:lvl7pPr lvl="6" rtl="0">
              <a:lnSpc>
                <a:spcPct val="100000"/>
              </a:lnSpc>
              <a:spcBef>
                <a:spcPts val="0"/>
              </a:spcBef>
              <a:spcAft>
                <a:spcPts val="0"/>
              </a:spcAft>
              <a:buSzPts val="2000"/>
              <a:buFont typeface="Raleway"/>
              <a:buNone/>
              <a:defRPr sz="2667" b="1">
                <a:latin typeface="Raleway"/>
                <a:ea typeface="Raleway"/>
                <a:cs typeface="Raleway"/>
                <a:sym typeface="Raleway"/>
              </a:defRPr>
            </a:lvl7pPr>
            <a:lvl8pPr lvl="7" rtl="0">
              <a:lnSpc>
                <a:spcPct val="100000"/>
              </a:lnSpc>
              <a:spcBef>
                <a:spcPts val="0"/>
              </a:spcBef>
              <a:spcAft>
                <a:spcPts val="0"/>
              </a:spcAft>
              <a:buSzPts val="2000"/>
              <a:buFont typeface="Raleway"/>
              <a:buNone/>
              <a:defRPr sz="2667" b="1">
                <a:latin typeface="Raleway"/>
                <a:ea typeface="Raleway"/>
                <a:cs typeface="Raleway"/>
                <a:sym typeface="Raleway"/>
              </a:defRPr>
            </a:lvl8pPr>
            <a:lvl9pPr lvl="8" rtl="0">
              <a:lnSpc>
                <a:spcPct val="100000"/>
              </a:lnSpc>
              <a:spcBef>
                <a:spcPts val="0"/>
              </a:spcBef>
              <a:spcAft>
                <a:spcPts val="0"/>
              </a:spcAft>
              <a:buSzPts val="2000"/>
              <a:buFont typeface="Raleway"/>
              <a:buNone/>
              <a:defRPr sz="2667" b="1">
                <a:latin typeface="Raleway"/>
                <a:ea typeface="Raleway"/>
                <a:cs typeface="Raleway"/>
                <a:sym typeface="Raleway"/>
              </a:defRPr>
            </a:lvl9pPr>
          </a:lstStyle>
          <a:p>
            <a:r>
              <a:rPr lang="en-US"/>
              <a:t>Click to edit Master subtitle style</a:t>
            </a:r>
            <a:endParaRPr/>
          </a:p>
        </p:txBody>
      </p:sp>
      <p:sp>
        <p:nvSpPr>
          <p:cNvPr id="121" name="Google Shape;121;p13"/>
          <p:cNvSpPr txBox="1">
            <a:spLocks noGrp="1"/>
          </p:cNvSpPr>
          <p:nvPr>
            <p:ph type="subTitle" idx="9"/>
          </p:nvPr>
        </p:nvSpPr>
        <p:spPr>
          <a:xfrm>
            <a:off x="8016400" y="2825765"/>
            <a:ext cx="3215600" cy="88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2000"/>
              <a:buFont typeface="Raleway"/>
              <a:buNone/>
              <a:defRPr sz="2400" b="1">
                <a:solidFill>
                  <a:schemeClr val="dk2"/>
                </a:solidFill>
                <a:latin typeface="Gotu"/>
                <a:ea typeface="Gotu"/>
                <a:cs typeface="Gotu"/>
                <a:sym typeface="Gotu"/>
              </a:defRPr>
            </a:lvl1pPr>
            <a:lvl2pPr lvl="1" rtl="0">
              <a:lnSpc>
                <a:spcPct val="100000"/>
              </a:lnSpc>
              <a:spcBef>
                <a:spcPts val="0"/>
              </a:spcBef>
              <a:spcAft>
                <a:spcPts val="0"/>
              </a:spcAft>
              <a:buClr>
                <a:schemeClr val="dk2"/>
              </a:buClr>
              <a:buSzPts val="2000"/>
              <a:buFont typeface="Raleway"/>
              <a:buNone/>
              <a:defRPr sz="2667" b="1">
                <a:solidFill>
                  <a:schemeClr val="dk2"/>
                </a:solidFill>
                <a:latin typeface="Raleway"/>
                <a:ea typeface="Raleway"/>
                <a:cs typeface="Raleway"/>
                <a:sym typeface="Raleway"/>
              </a:defRPr>
            </a:lvl2pPr>
            <a:lvl3pPr lvl="2" rtl="0">
              <a:lnSpc>
                <a:spcPct val="100000"/>
              </a:lnSpc>
              <a:spcBef>
                <a:spcPts val="0"/>
              </a:spcBef>
              <a:spcAft>
                <a:spcPts val="0"/>
              </a:spcAft>
              <a:buClr>
                <a:schemeClr val="dk2"/>
              </a:buClr>
              <a:buSzPts val="2000"/>
              <a:buFont typeface="Raleway"/>
              <a:buNone/>
              <a:defRPr sz="2667" b="1">
                <a:solidFill>
                  <a:schemeClr val="dk2"/>
                </a:solidFill>
                <a:latin typeface="Raleway"/>
                <a:ea typeface="Raleway"/>
                <a:cs typeface="Raleway"/>
                <a:sym typeface="Raleway"/>
              </a:defRPr>
            </a:lvl3pPr>
            <a:lvl4pPr lvl="3" rtl="0">
              <a:lnSpc>
                <a:spcPct val="100000"/>
              </a:lnSpc>
              <a:spcBef>
                <a:spcPts val="0"/>
              </a:spcBef>
              <a:spcAft>
                <a:spcPts val="0"/>
              </a:spcAft>
              <a:buClr>
                <a:schemeClr val="dk2"/>
              </a:buClr>
              <a:buSzPts val="2000"/>
              <a:buFont typeface="Raleway"/>
              <a:buNone/>
              <a:defRPr sz="2667" b="1">
                <a:solidFill>
                  <a:schemeClr val="dk2"/>
                </a:solidFill>
                <a:latin typeface="Raleway"/>
                <a:ea typeface="Raleway"/>
                <a:cs typeface="Raleway"/>
                <a:sym typeface="Raleway"/>
              </a:defRPr>
            </a:lvl4pPr>
            <a:lvl5pPr lvl="4" rtl="0">
              <a:lnSpc>
                <a:spcPct val="100000"/>
              </a:lnSpc>
              <a:spcBef>
                <a:spcPts val="0"/>
              </a:spcBef>
              <a:spcAft>
                <a:spcPts val="0"/>
              </a:spcAft>
              <a:buClr>
                <a:schemeClr val="dk2"/>
              </a:buClr>
              <a:buSzPts val="2000"/>
              <a:buFont typeface="Raleway"/>
              <a:buNone/>
              <a:defRPr sz="2667" b="1">
                <a:solidFill>
                  <a:schemeClr val="dk2"/>
                </a:solidFill>
                <a:latin typeface="Raleway"/>
                <a:ea typeface="Raleway"/>
                <a:cs typeface="Raleway"/>
                <a:sym typeface="Raleway"/>
              </a:defRPr>
            </a:lvl5pPr>
            <a:lvl6pPr lvl="5" rtl="0">
              <a:lnSpc>
                <a:spcPct val="100000"/>
              </a:lnSpc>
              <a:spcBef>
                <a:spcPts val="0"/>
              </a:spcBef>
              <a:spcAft>
                <a:spcPts val="0"/>
              </a:spcAft>
              <a:buClr>
                <a:schemeClr val="dk2"/>
              </a:buClr>
              <a:buSzPts val="2000"/>
              <a:buFont typeface="Raleway"/>
              <a:buNone/>
              <a:defRPr sz="2667" b="1">
                <a:solidFill>
                  <a:schemeClr val="dk2"/>
                </a:solidFill>
                <a:latin typeface="Raleway"/>
                <a:ea typeface="Raleway"/>
                <a:cs typeface="Raleway"/>
                <a:sym typeface="Raleway"/>
              </a:defRPr>
            </a:lvl6pPr>
            <a:lvl7pPr lvl="6" rtl="0">
              <a:lnSpc>
                <a:spcPct val="100000"/>
              </a:lnSpc>
              <a:spcBef>
                <a:spcPts val="0"/>
              </a:spcBef>
              <a:spcAft>
                <a:spcPts val="0"/>
              </a:spcAft>
              <a:buClr>
                <a:schemeClr val="dk2"/>
              </a:buClr>
              <a:buSzPts val="2000"/>
              <a:buFont typeface="Raleway"/>
              <a:buNone/>
              <a:defRPr sz="2667" b="1">
                <a:solidFill>
                  <a:schemeClr val="dk2"/>
                </a:solidFill>
                <a:latin typeface="Raleway"/>
                <a:ea typeface="Raleway"/>
                <a:cs typeface="Raleway"/>
                <a:sym typeface="Raleway"/>
              </a:defRPr>
            </a:lvl7pPr>
            <a:lvl8pPr lvl="7" rtl="0">
              <a:lnSpc>
                <a:spcPct val="100000"/>
              </a:lnSpc>
              <a:spcBef>
                <a:spcPts val="0"/>
              </a:spcBef>
              <a:spcAft>
                <a:spcPts val="0"/>
              </a:spcAft>
              <a:buClr>
                <a:schemeClr val="dk2"/>
              </a:buClr>
              <a:buSzPts val="2000"/>
              <a:buFont typeface="Raleway"/>
              <a:buNone/>
              <a:defRPr sz="2667" b="1">
                <a:solidFill>
                  <a:schemeClr val="dk2"/>
                </a:solidFill>
                <a:latin typeface="Raleway"/>
                <a:ea typeface="Raleway"/>
                <a:cs typeface="Raleway"/>
                <a:sym typeface="Raleway"/>
              </a:defRPr>
            </a:lvl8pPr>
            <a:lvl9pPr lvl="8" rtl="0">
              <a:lnSpc>
                <a:spcPct val="100000"/>
              </a:lnSpc>
              <a:spcBef>
                <a:spcPts val="0"/>
              </a:spcBef>
              <a:spcAft>
                <a:spcPts val="0"/>
              </a:spcAft>
              <a:buClr>
                <a:schemeClr val="dk2"/>
              </a:buClr>
              <a:buSzPts val="2000"/>
              <a:buFont typeface="Raleway"/>
              <a:buNone/>
              <a:defRPr sz="2667" b="1">
                <a:solidFill>
                  <a:schemeClr val="dk2"/>
                </a:solidFill>
                <a:latin typeface="Raleway"/>
                <a:ea typeface="Raleway"/>
                <a:cs typeface="Raleway"/>
                <a:sym typeface="Raleway"/>
              </a:defRPr>
            </a:lvl9pPr>
          </a:lstStyle>
          <a:p>
            <a:r>
              <a:rPr lang="en-US"/>
              <a:t>Click to edit Master subtitle style</a:t>
            </a:r>
            <a:endParaRPr/>
          </a:p>
        </p:txBody>
      </p:sp>
      <p:sp>
        <p:nvSpPr>
          <p:cNvPr id="122" name="Google Shape;122;p13"/>
          <p:cNvSpPr txBox="1">
            <a:spLocks noGrp="1"/>
          </p:cNvSpPr>
          <p:nvPr>
            <p:ph type="subTitle" idx="13"/>
          </p:nvPr>
        </p:nvSpPr>
        <p:spPr>
          <a:xfrm>
            <a:off x="960000" y="4952965"/>
            <a:ext cx="3215600" cy="88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400" b="1">
                <a:solidFill>
                  <a:schemeClr val="dk2"/>
                </a:solidFill>
                <a:latin typeface="Gotu"/>
                <a:ea typeface="Gotu"/>
                <a:cs typeface="Gotu"/>
                <a:sym typeface="Gotu"/>
              </a:defRPr>
            </a:lvl1pPr>
            <a:lvl2pPr lvl="1" rtl="0">
              <a:lnSpc>
                <a:spcPct val="100000"/>
              </a:lnSpc>
              <a:spcBef>
                <a:spcPts val="0"/>
              </a:spcBef>
              <a:spcAft>
                <a:spcPts val="0"/>
              </a:spcAft>
              <a:buSzPts val="2000"/>
              <a:buFont typeface="Raleway"/>
              <a:buNone/>
              <a:defRPr sz="2667" b="1">
                <a:latin typeface="Raleway"/>
                <a:ea typeface="Raleway"/>
                <a:cs typeface="Raleway"/>
                <a:sym typeface="Raleway"/>
              </a:defRPr>
            </a:lvl2pPr>
            <a:lvl3pPr lvl="2" rtl="0">
              <a:lnSpc>
                <a:spcPct val="100000"/>
              </a:lnSpc>
              <a:spcBef>
                <a:spcPts val="0"/>
              </a:spcBef>
              <a:spcAft>
                <a:spcPts val="0"/>
              </a:spcAft>
              <a:buSzPts val="2000"/>
              <a:buFont typeface="Raleway"/>
              <a:buNone/>
              <a:defRPr sz="2667" b="1">
                <a:latin typeface="Raleway"/>
                <a:ea typeface="Raleway"/>
                <a:cs typeface="Raleway"/>
                <a:sym typeface="Raleway"/>
              </a:defRPr>
            </a:lvl3pPr>
            <a:lvl4pPr lvl="3" rtl="0">
              <a:lnSpc>
                <a:spcPct val="100000"/>
              </a:lnSpc>
              <a:spcBef>
                <a:spcPts val="0"/>
              </a:spcBef>
              <a:spcAft>
                <a:spcPts val="0"/>
              </a:spcAft>
              <a:buSzPts val="2000"/>
              <a:buFont typeface="Raleway"/>
              <a:buNone/>
              <a:defRPr sz="2667" b="1">
                <a:latin typeface="Raleway"/>
                <a:ea typeface="Raleway"/>
                <a:cs typeface="Raleway"/>
                <a:sym typeface="Raleway"/>
              </a:defRPr>
            </a:lvl4pPr>
            <a:lvl5pPr lvl="4" rtl="0">
              <a:lnSpc>
                <a:spcPct val="100000"/>
              </a:lnSpc>
              <a:spcBef>
                <a:spcPts val="0"/>
              </a:spcBef>
              <a:spcAft>
                <a:spcPts val="0"/>
              </a:spcAft>
              <a:buSzPts val="2000"/>
              <a:buFont typeface="Raleway"/>
              <a:buNone/>
              <a:defRPr sz="2667" b="1">
                <a:latin typeface="Raleway"/>
                <a:ea typeface="Raleway"/>
                <a:cs typeface="Raleway"/>
                <a:sym typeface="Raleway"/>
              </a:defRPr>
            </a:lvl5pPr>
            <a:lvl6pPr lvl="5" rtl="0">
              <a:lnSpc>
                <a:spcPct val="100000"/>
              </a:lnSpc>
              <a:spcBef>
                <a:spcPts val="0"/>
              </a:spcBef>
              <a:spcAft>
                <a:spcPts val="0"/>
              </a:spcAft>
              <a:buSzPts val="2000"/>
              <a:buFont typeface="Raleway"/>
              <a:buNone/>
              <a:defRPr sz="2667" b="1">
                <a:latin typeface="Raleway"/>
                <a:ea typeface="Raleway"/>
                <a:cs typeface="Raleway"/>
                <a:sym typeface="Raleway"/>
              </a:defRPr>
            </a:lvl6pPr>
            <a:lvl7pPr lvl="6" rtl="0">
              <a:lnSpc>
                <a:spcPct val="100000"/>
              </a:lnSpc>
              <a:spcBef>
                <a:spcPts val="0"/>
              </a:spcBef>
              <a:spcAft>
                <a:spcPts val="0"/>
              </a:spcAft>
              <a:buSzPts val="2000"/>
              <a:buFont typeface="Raleway"/>
              <a:buNone/>
              <a:defRPr sz="2667" b="1">
                <a:latin typeface="Raleway"/>
                <a:ea typeface="Raleway"/>
                <a:cs typeface="Raleway"/>
                <a:sym typeface="Raleway"/>
              </a:defRPr>
            </a:lvl7pPr>
            <a:lvl8pPr lvl="7" rtl="0">
              <a:lnSpc>
                <a:spcPct val="100000"/>
              </a:lnSpc>
              <a:spcBef>
                <a:spcPts val="0"/>
              </a:spcBef>
              <a:spcAft>
                <a:spcPts val="0"/>
              </a:spcAft>
              <a:buSzPts val="2000"/>
              <a:buFont typeface="Raleway"/>
              <a:buNone/>
              <a:defRPr sz="2667" b="1">
                <a:latin typeface="Raleway"/>
                <a:ea typeface="Raleway"/>
                <a:cs typeface="Raleway"/>
                <a:sym typeface="Raleway"/>
              </a:defRPr>
            </a:lvl8pPr>
            <a:lvl9pPr lvl="8" rtl="0">
              <a:lnSpc>
                <a:spcPct val="100000"/>
              </a:lnSpc>
              <a:spcBef>
                <a:spcPts val="0"/>
              </a:spcBef>
              <a:spcAft>
                <a:spcPts val="0"/>
              </a:spcAft>
              <a:buSzPts val="2000"/>
              <a:buFont typeface="Raleway"/>
              <a:buNone/>
              <a:defRPr sz="2667" b="1">
                <a:latin typeface="Raleway"/>
                <a:ea typeface="Raleway"/>
                <a:cs typeface="Raleway"/>
                <a:sym typeface="Raleway"/>
              </a:defRPr>
            </a:lvl9pPr>
          </a:lstStyle>
          <a:p>
            <a:r>
              <a:rPr lang="en-US"/>
              <a:t>Click to edit Master subtitle style</a:t>
            </a:r>
            <a:endParaRPr/>
          </a:p>
        </p:txBody>
      </p:sp>
      <p:sp>
        <p:nvSpPr>
          <p:cNvPr id="123" name="Google Shape;123;p13"/>
          <p:cNvSpPr txBox="1">
            <a:spLocks noGrp="1"/>
          </p:cNvSpPr>
          <p:nvPr>
            <p:ph type="subTitle" idx="14"/>
          </p:nvPr>
        </p:nvSpPr>
        <p:spPr>
          <a:xfrm>
            <a:off x="4488200" y="4952965"/>
            <a:ext cx="3215600" cy="88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400" b="1">
                <a:solidFill>
                  <a:schemeClr val="dk2"/>
                </a:solidFill>
                <a:latin typeface="Gotu"/>
                <a:ea typeface="Gotu"/>
                <a:cs typeface="Gotu"/>
                <a:sym typeface="Gotu"/>
              </a:defRPr>
            </a:lvl1pPr>
            <a:lvl2pPr lvl="1" rtl="0">
              <a:lnSpc>
                <a:spcPct val="100000"/>
              </a:lnSpc>
              <a:spcBef>
                <a:spcPts val="0"/>
              </a:spcBef>
              <a:spcAft>
                <a:spcPts val="0"/>
              </a:spcAft>
              <a:buSzPts val="2000"/>
              <a:buFont typeface="Raleway"/>
              <a:buNone/>
              <a:defRPr sz="2667" b="1">
                <a:latin typeface="Raleway"/>
                <a:ea typeface="Raleway"/>
                <a:cs typeface="Raleway"/>
                <a:sym typeface="Raleway"/>
              </a:defRPr>
            </a:lvl2pPr>
            <a:lvl3pPr lvl="2" rtl="0">
              <a:lnSpc>
                <a:spcPct val="100000"/>
              </a:lnSpc>
              <a:spcBef>
                <a:spcPts val="0"/>
              </a:spcBef>
              <a:spcAft>
                <a:spcPts val="0"/>
              </a:spcAft>
              <a:buSzPts val="2000"/>
              <a:buFont typeface="Raleway"/>
              <a:buNone/>
              <a:defRPr sz="2667" b="1">
                <a:latin typeface="Raleway"/>
                <a:ea typeface="Raleway"/>
                <a:cs typeface="Raleway"/>
                <a:sym typeface="Raleway"/>
              </a:defRPr>
            </a:lvl3pPr>
            <a:lvl4pPr lvl="3" rtl="0">
              <a:lnSpc>
                <a:spcPct val="100000"/>
              </a:lnSpc>
              <a:spcBef>
                <a:spcPts val="0"/>
              </a:spcBef>
              <a:spcAft>
                <a:spcPts val="0"/>
              </a:spcAft>
              <a:buSzPts val="2000"/>
              <a:buFont typeface="Raleway"/>
              <a:buNone/>
              <a:defRPr sz="2667" b="1">
                <a:latin typeface="Raleway"/>
                <a:ea typeface="Raleway"/>
                <a:cs typeface="Raleway"/>
                <a:sym typeface="Raleway"/>
              </a:defRPr>
            </a:lvl4pPr>
            <a:lvl5pPr lvl="4" rtl="0">
              <a:lnSpc>
                <a:spcPct val="100000"/>
              </a:lnSpc>
              <a:spcBef>
                <a:spcPts val="0"/>
              </a:spcBef>
              <a:spcAft>
                <a:spcPts val="0"/>
              </a:spcAft>
              <a:buSzPts val="2000"/>
              <a:buFont typeface="Raleway"/>
              <a:buNone/>
              <a:defRPr sz="2667" b="1">
                <a:latin typeface="Raleway"/>
                <a:ea typeface="Raleway"/>
                <a:cs typeface="Raleway"/>
                <a:sym typeface="Raleway"/>
              </a:defRPr>
            </a:lvl5pPr>
            <a:lvl6pPr lvl="5" rtl="0">
              <a:lnSpc>
                <a:spcPct val="100000"/>
              </a:lnSpc>
              <a:spcBef>
                <a:spcPts val="0"/>
              </a:spcBef>
              <a:spcAft>
                <a:spcPts val="0"/>
              </a:spcAft>
              <a:buSzPts val="2000"/>
              <a:buFont typeface="Raleway"/>
              <a:buNone/>
              <a:defRPr sz="2667" b="1">
                <a:latin typeface="Raleway"/>
                <a:ea typeface="Raleway"/>
                <a:cs typeface="Raleway"/>
                <a:sym typeface="Raleway"/>
              </a:defRPr>
            </a:lvl6pPr>
            <a:lvl7pPr lvl="6" rtl="0">
              <a:lnSpc>
                <a:spcPct val="100000"/>
              </a:lnSpc>
              <a:spcBef>
                <a:spcPts val="0"/>
              </a:spcBef>
              <a:spcAft>
                <a:spcPts val="0"/>
              </a:spcAft>
              <a:buSzPts val="2000"/>
              <a:buFont typeface="Raleway"/>
              <a:buNone/>
              <a:defRPr sz="2667" b="1">
                <a:latin typeface="Raleway"/>
                <a:ea typeface="Raleway"/>
                <a:cs typeface="Raleway"/>
                <a:sym typeface="Raleway"/>
              </a:defRPr>
            </a:lvl7pPr>
            <a:lvl8pPr lvl="7" rtl="0">
              <a:lnSpc>
                <a:spcPct val="100000"/>
              </a:lnSpc>
              <a:spcBef>
                <a:spcPts val="0"/>
              </a:spcBef>
              <a:spcAft>
                <a:spcPts val="0"/>
              </a:spcAft>
              <a:buSzPts val="2000"/>
              <a:buFont typeface="Raleway"/>
              <a:buNone/>
              <a:defRPr sz="2667" b="1">
                <a:latin typeface="Raleway"/>
                <a:ea typeface="Raleway"/>
                <a:cs typeface="Raleway"/>
                <a:sym typeface="Raleway"/>
              </a:defRPr>
            </a:lvl8pPr>
            <a:lvl9pPr lvl="8" rtl="0">
              <a:lnSpc>
                <a:spcPct val="100000"/>
              </a:lnSpc>
              <a:spcBef>
                <a:spcPts val="0"/>
              </a:spcBef>
              <a:spcAft>
                <a:spcPts val="0"/>
              </a:spcAft>
              <a:buSzPts val="2000"/>
              <a:buFont typeface="Raleway"/>
              <a:buNone/>
              <a:defRPr sz="2667" b="1">
                <a:latin typeface="Raleway"/>
                <a:ea typeface="Raleway"/>
                <a:cs typeface="Raleway"/>
                <a:sym typeface="Raleway"/>
              </a:defRPr>
            </a:lvl9pPr>
          </a:lstStyle>
          <a:p>
            <a:r>
              <a:rPr lang="en-US"/>
              <a:t>Click to edit Master subtitle style</a:t>
            </a:r>
            <a:endParaRPr/>
          </a:p>
        </p:txBody>
      </p:sp>
      <p:sp>
        <p:nvSpPr>
          <p:cNvPr id="124" name="Google Shape;124;p13"/>
          <p:cNvSpPr txBox="1">
            <a:spLocks noGrp="1"/>
          </p:cNvSpPr>
          <p:nvPr>
            <p:ph type="subTitle" idx="15"/>
          </p:nvPr>
        </p:nvSpPr>
        <p:spPr>
          <a:xfrm>
            <a:off x="8016400" y="4952965"/>
            <a:ext cx="3215600" cy="887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2"/>
              </a:buClr>
              <a:buSzPts val="2000"/>
              <a:buFont typeface="Raleway"/>
              <a:buNone/>
              <a:defRPr sz="2400" b="1">
                <a:solidFill>
                  <a:schemeClr val="dk2"/>
                </a:solidFill>
                <a:latin typeface="Gotu"/>
                <a:ea typeface="Gotu"/>
                <a:cs typeface="Gotu"/>
                <a:sym typeface="Gotu"/>
              </a:defRPr>
            </a:lvl1pPr>
            <a:lvl2pPr lvl="1" rtl="0">
              <a:lnSpc>
                <a:spcPct val="100000"/>
              </a:lnSpc>
              <a:spcBef>
                <a:spcPts val="0"/>
              </a:spcBef>
              <a:spcAft>
                <a:spcPts val="0"/>
              </a:spcAft>
              <a:buClr>
                <a:schemeClr val="dk2"/>
              </a:buClr>
              <a:buSzPts val="2000"/>
              <a:buFont typeface="Raleway"/>
              <a:buNone/>
              <a:defRPr sz="2667" b="1">
                <a:solidFill>
                  <a:schemeClr val="dk2"/>
                </a:solidFill>
                <a:latin typeface="Raleway"/>
                <a:ea typeface="Raleway"/>
                <a:cs typeface="Raleway"/>
                <a:sym typeface="Raleway"/>
              </a:defRPr>
            </a:lvl2pPr>
            <a:lvl3pPr lvl="2" rtl="0">
              <a:lnSpc>
                <a:spcPct val="100000"/>
              </a:lnSpc>
              <a:spcBef>
                <a:spcPts val="0"/>
              </a:spcBef>
              <a:spcAft>
                <a:spcPts val="0"/>
              </a:spcAft>
              <a:buClr>
                <a:schemeClr val="dk2"/>
              </a:buClr>
              <a:buSzPts val="2000"/>
              <a:buFont typeface="Raleway"/>
              <a:buNone/>
              <a:defRPr sz="2667" b="1">
                <a:solidFill>
                  <a:schemeClr val="dk2"/>
                </a:solidFill>
                <a:latin typeface="Raleway"/>
                <a:ea typeface="Raleway"/>
                <a:cs typeface="Raleway"/>
                <a:sym typeface="Raleway"/>
              </a:defRPr>
            </a:lvl3pPr>
            <a:lvl4pPr lvl="3" rtl="0">
              <a:lnSpc>
                <a:spcPct val="100000"/>
              </a:lnSpc>
              <a:spcBef>
                <a:spcPts val="0"/>
              </a:spcBef>
              <a:spcAft>
                <a:spcPts val="0"/>
              </a:spcAft>
              <a:buClr>
                <a:schemeClr val="dk2"/>
              </a:buClr>
              <a:buSzPts val="2000"/>
              <a:buFont typeface="Raleway"/>
              <a:buNone/>
              <a:defRPr sz="2667" b="1">
                <a:solidFill>
                  <a:schemeClr val="dk2"/>
                </a:solidFill>
                <a:latin typeface="Raleway"/>
                <a:ea typeface="Raleway"/>
                <a:cs typeface="Raleway"/>
                <a:sym typeface="Raleway"/>
              </a:defRPr>
            </a:lvl4pPr>
            <a:lvl5pPr lvl="4" rtl="0">
              <a:lnSpc>
                <a:spcPct val="100000"/>
              </a:lnSpc>
              <a:spcBef>
                <a:spcPts val="0"/>
              </a:spcBef>
              <a:spcAft>
                <a:spcPts val="0"/>
              </a:spcAft>
              <a:buClr>
                <a:schemeClr val="dk2"/>
              </a:buClr>
              <a:buSzPts val="2000"/>
              <a:buFont typeface="Raleway"/>
              <a:buNone/>
              <a:defRPr sz="2667" b="1">
                <a:solidFill>
                  <a:schemeClr val="dk2"/>
                </a:solidFill>
                <a:latin typeface="Raleway"/>
                <a:ea typeface="Raleway"/>
                <a:cs typeface="Raleway"/>
                <a:sym typeface="Raleway"/>
              </a:defRPr>
            </a:lvl5pPr>
            <a:lvl6pPr lvl="5" rtl="0">
              <a:lnSpc>
                <a:spcPct val="100000"/>
              </a:lnSpc>
              <a:spcBef>
                <a:spcPts val="0"/>
              </a:spcBef>
              <a:spcAft>
                <a:spcPts val="0"/>
              </a:spcAft>
              <a:buClr>
                <a:schemeClr val="dk2"/>
              </a:buClr>
              <a:buSzPts val="2000"/>
              <a:buFont typeface="Raleway"/>
              <a:buNone/>
              <a:defRPr sz="2667" b="1">
                <a:solidFill>
                  <a:schemeClr val="dk2"/>
                </a:solidFill>
                <a:latin typeface="Raleway"/>
                <a:ea typeface="Raleway"/>
                <a:cs typeface="Raleway"/>
                <a:sym typeface="Raleway"/>
              </a:defRPr>
            </a:lvl6pPr>
            <a:lvl7pPr lvl="6" rtl="0">
              <a:lnSpc>
                <a:spcPct val="100000"/>
              </a:lnSpc>
              <a:spcBef>
                <a:spcPts val="0"/>
              </a:spcBef>
              <a:spcAft>
                <a:spcPts val="0"/>
              </a:spcAft>
              <a:buClr>
                <a:schemeClr val="dk2"/>
              </a:buClr>
              <a:buSzPts val="2000"/>
              <a:buFont typeface="Raleway"/>
              <a:buNone/>
              <a:defRPr sz="2667" b="1">
                <a:solidFill>
                  <a:schemeClr val="dk2"/>
                </a:solidFill>
                <a:latin typeface="Raleway"/>
                <a:ea typeface="Raleway"/>
                <a:cs typeface="Raleway"/>
                <a:sym typeface="Raleway"/>
              </a:defRPr>
            </a:lvl7pPr>
            <a:lvl8pPr lvl="7" rtl="0">
              <a:lnSpc>
                <a:spcPct val="100000"/>
              </a:lnSpc>
              <a:spcBef>
                <a:spcPts val="0"/>
              </a:spcBef>
              <a:spcAft>
                <a:spcPts val="0"/>
              </a:spcAft>
              <a:buClr>
                <a:schemeClr val="dk2"/>
              </a:buClr>
              <a:buSzPts val="2000"/>
              <a:buFont typeface="Raleway"/>
              <a:buNone/>
              <a:defRPr sz="2667" b="1">
                <a:solidFill>
                  <a:schemeClr val="dk2"/>
                </a:solidFill>
                <a:latin typeface="Raleway"/>
                <a:ea typeface="Raleway"/>
                <a:cs typeface="Raleway"/>
                <a:sym typeface="Raleway"/>
              </a:defRPr>
            </a:lvl8pPr>
            <a:lvl9pPr lvl="8" rtl="0">
              <a:lnSpc>
                <a:spcPct val="100000"/>
              </a:lnSpc>
              <a:spcBef>
                <a:spcPts val="0"/>
              </a:spcBef>
              <a:spcAft>
                <a:spcPts val="0"/>
              </a:spcAft>
              <a:buClr>
                <a:schemeClr val="dk2"/>
              </a:buClr>
              <a:buSzPts val="2000"/>
              <a:buFont typeface="Raleway"/>
              <a:buNone/>
              <a:defRPr sz="2667" b="1">
                <a:solidFill>
                  <a:schemeClr val="dk2"/>
                </a:solidFill>
                <a:latin typeface="Raleway"/>
                <a:ea typeface="Raleway"/>
                <a:cs typeface="Raleway"/>
                <a:sym typeface="Raleway"/>
              </a:defRPr>
            </a:lvl9pPr>
          </a:lstStyle>
          <a:p>
            <a:r>
              <a:rPr lang="en-US"/>
              <a:t>Click to edit Master subtitle style</a:t>
            </a:r>
            <a:endParaRPr/>
          </a:p>
        </p:txBody>
      </p:sp>
      <p:pic>
        <p:nvPicPr>
          <p:cNvPr id="125" name="Google Shape;125;p13"/>
          <p:cNvPicPr preferRelativeResize="0"/>
          <p:nvPr/>
        </p:nvPicPr>
        <p:blipFill>
          <a:blip r:embed="rId4">
            <a:alphaModFix/>
          </a:blip>
          <a:stretch>
            <a:fillRect/>
          </a:stretch>
        </p:blipFill>
        <p:spPr>
          <a:xfrm>
            <a:off x="11165167" y="5422901"/>
            <a:ext cx="1416767" cy="1737468"/>
          </a:xfrm>
          <a:prstGeom prst="rect">
            <a:avLst/>
          </a:prstGeom>
          <a:noFill/>
          <a:ln>
            <a:noFill/>
          </a:ln>
        </p:spPr>
      </p:pic>
      <p:pic>
        <p:nvPicPr>
          <p:cNvPr id="126" name="Google Shape;126;p13"/>
          <p:cNvPicPr preferRelativeResize="0"/>
          <p:nvPr/>
        </p:nvPicPr>
        <p:blipFill>
          <a:blip r:embed="rId5">
            <a:alphaModFix/>
          </a:blip>
          <a:stretch>
            <a:fillRect/>
          </a:stretch>
        </p:blipFill>
        <p:spPr>
          <a:xfrm>
            <a:off x="224434" y="2020701"/>
            <a:ext cx="574401" cy="658999"/>
          </a:xfrm>
          <a:prstGeom prst="rect">
            <a:avLst/>
          </a:prstGeom>
          <a:noFill/>
          <a:ln>
            <a:noFill/>
          </a:ln>
        </p:spPr>
      </p:pic>
      <p:pic>
        <p:nvPicPr>
          <p:cNvPr id="127" name="Google Shape;127;p13"/>
          <p:cNvPicPr preferRelativeResize="0"/>
          <p:nvPr/>
        </p:nvPicPr>
        <p:blipFill>
          <a:blip r:embed="rId5">
            <a:alphaModFix/>
          </a:blip>
          <a:stretch>
            <a:fillRect/>
          </a:stretch>
        </p:blipFill>
        <p:spPr>
          <a:xfrm>
            <a:off x="11393166" y="1588900"/>
            <a:ext cx="574401" cy="659019"/>
          </a:xfrm>
          <a:prstGeom prst="rect">
            <a:avLst/>
          </a:prstGeom>
          <a:noFill/>
          <a:ln>
            <a:noFill/>
          </a:ln>
        </p:spPr>
      </p:pic>
      <p:pic>
        <p:nvPicPr>
          <p:cNvPr id="128" name="Google Shape;128;p13"/>
          <p:cNvPicPr preferRelativeResize="0"/>
          <p:nvPr/>
        </p:nvPicPr>
        <p:blipFill>
          <a:blip r:embed="rId4">
            <a:alphaModFix/>
          </a:blip>
          <a:stretch>
            <a:fillRect/>
          </a:stretch>
        </p:blipFill>
        <p:spPr>
          <a:xfrm flipH="1">
            <a:off x="-389933" y="5422901"/>
            <a:ext cx="1416767" cy="1737468"/>
          </a:xfrm>
          <a:prstGeom prst="rect">
            <a:avLst/>
          </a:prstGeom>
          <a:noFill/>
          <a:ln>
            <a:noFill/>
          </a:ln>
        </p:spPr>
      </p:pic>
    </p:spTree>
    <p:extLst>
      <p:ext uri="{BB962C8B-B14F-4D97-AF65-F5344CB8AC3E}">
        <p14:creationId xmlns:p14="http://schemas.microsoft.com/office/powerpoint/2010/main" val="39039308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29"/>
        <p:cNvGrpSpPr/>
        <p:nvPr/>
      </p:nvGrpSpPr>
      <p:grpSpPr>
        <a:xfrm>
          <a:off x="0" y="0"/>
          <a:ext cx="0" cy="0"/>
          <a:chOff x="0" y="0"/>
          <a:chExt cx="0" cy="0"/>
        </a:xfrm>
      </p:grpSpPr>
      <p:sp>
        <p:nvSpPr>
          <p:cNvPr id="130" name="Google Shape;130;p14"/>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pic>
        <p:nvPicPr>
          <p:cNvPr id="131" name="Google Shape;131;p14"/>
          <p:cNvPicPr preferRelativeResize="0"/>
          <p:nvPr/>
        </p:nvPicPr>
        <p:blipFill>
          <a:blip r:embed="rId2">
            <a:alphaModFix/>
          </a:blip>
          <a:stretch>
            <a:fillRect/>
          </a:stretch>
        </p:blipFill>
        <p:spPr>
          <a:xfrm rot="9478078">
            <a:off x="-540223" y="-439672"/>
            <a:ext cx="2987320" cy="1655567"/>
          </a:xfrm>
          <a:prstGeom prst="rect">
            <a:avLst/>
          </a:prstGeom>
          <a:noFill/>
          <a:ln>
            <a:noFill/>
          </a:ln>
        </p:spPr>
      </p:pic>
      <p:pic>
        <p:nvPicPr>
          <p:cNvPr id="132" name="Google Shape;132;p14"/>
          <p:cNvPicPr preferRelativeResize="0"/>
          <p:nvPr/>
        </p:nvPicPr>
        <p:blipFill>
          <a:blip r:embed="rId2">
            <a:alphaModFix/>
          </a:blip>
          <a:stretch>
            <a:fillRect/>
          </a:stretch>
        </p:blipFill>
        <p:spPr>
          <a:xfrm rot="-1321922">
            <a:off x="9983249" y="5520038"/>
            <a:ext cx="2987320" cy="1655567"/>
          </a:xfrm>
          <a:prstGeom prst="rect">
            <a:avLst/>
          </a:prstGeom>
          <a:noFill/>
          <a:ln>
            <a:noFill/>
          </a:ln>
        </p:spPr>
      </p:pic>
      <p:pic>
        <p:nvPicPr>
          <p:cNvPr id="133" name="Google Shape;133;p14"/>
          <p:cNvPicPr preferRelativeResize="0"/>
          <p:nvPr/>
        </p:nvPicPr>
        <p:blipFill>
          <a:blip r:embed="rId3">
            <a:alphaModFix/>
          </a:blip>
          <a:stretch>
            <a:fillRect/>
          </a:stretch>
        </p:blipFill>
        <p:spPr>
          <a:xfrm rot="-6703615" flipH="1">
            <a:off x="10164384" y="-273519"/>
            <a:ext cx="3241781" cy="1693713"/>
          </a:xfrm>
          <a:prstGeom prst="rect">
            <a:avLst/>
          </a:prstGeom>
          <a:noFill/>
          <a:ln>
            <a:noFill/>
          </a:ln>
        </p:spPr>
      </p:pic>
      <p:pic>
        <p:nvPicPr>
          <p:cNvPr id="134" name="Google Shape;134;p14"/>
          <p:cNvPicPr preferRelativeResize="0"/>
          <p:nvPr/>
        </p:nvPicPr>
        <p:blipFill>
          <a:blip r:embed="rId3">
            <a:alphaModFix/>
          </a:blip>
          <a:stretch>
            <a:fillRect/>
          </a:stretch>
        </p:blipFill>
        <p:spPr>
          <a:xfrm rot="4096385" flipH="1">
            <a:off x="-1214212" y="5152937"/>
            <a:ext cx="3241781" cy="1693713"/>
          </a:xfrm>
          <a:prstGeom prst="rect">
            <a:avLst/>
          </a:prstGeom>
          <a:noFill/>
          <a:ln>
            <a:noFill/>
          </a:ln>
        </p:spPr>
      </p:pic>
      <p:pic>
        <p:nvPicPr>
          <p:cNvPr id="135" name="Google Shape;135;p14"/>
          <p:cNvPicPr preferRelativeResize="0"/>
          <p:nvPr/>
        </p:nvPicPr>
        <p:blipFill>
          <a:blip r:embed="rId4">
            <a:alphaModFix/>
          </a:blip>
          <a:stretch>
            <a:fillRect/>
          </a:stretch>
        </p:blipFill>
        <p:spPr>
          <a:xfrm>
            <a:off x="22989" y="1731176"/>
            <a:ext cx="825945" cy="736835"/>
          </a:xfrm>
          <a:prstGeom prst="rect">
            <a:avLst/>
          </a:prstGeom>
          <a:noFill/>
          <a:ln>
            <a:noFill/>
          </a:ln>
        </p:spPr>
      </p:pic>
      <p:pic>
        <p:nvPicPr>
          <p:cNvPr id="136" name="Google Shape;136;p14"/>
          <p:cNvPicPr preferRelativeResize="0"/>
          <p:nvPr/>
        </p:nvPicPr>
        <p:blipFill>
          <a:blip r:embed="rId4">
            <a:alphaModFix/>
          </a:blip>
          <a:stretch>
            <a:fillRect/>
          </a:stretch>
        </p:blipFill>
        <p:spPr>
          <a:xfrm>
            <a:off x="-76200" y="2857321"/>
            <a:ext cx="660187" cy="588976"/>
          </a:xfrm>
          <a:prstGeom prst="rect">
            <a:avLst/>
          </a:prstGeom>
          <a:noFill/>
          <a:ln>
            <a:noFill/>
          </a:ln>
        </p:spPr>
      </p:pic>
      <p:pic>
        <p:nvPicPr>
          <p:cNvPr id="137" name="Google Shape;137;p14"/>
          <p:cNvPicPr preferRelativeResize="0"/>
          <p:nvPr/>
        </p:nvPicPr>
        <p:blipFill>
          <a:blip r:embed="rId4">
            <a:alphaModFix/>
          </a:blip>
          <a:stretch>
            <a:fillRect/>
          </a:stretch>
        </p:blipFill>
        <p:spPr>
          <a:xfrm>
            <a:off x="11294633" y="4121774"/>
            <a:ext cx="874824" cy="780428"/>
          </a:xfrm>
          <a:prstGeom prst="rect">
            <a:avLst/>
          </a:prstGeom>
          <a:noFill/>
          <a:ln>
            <a:noFill/>
          </a:ln>
        </p:spPr>
      </p:pic>
      <p:pic>
        <p:nvPicPr>
          <p:cNvPr id="138" name="Google Shape;138;p14"/>
          <p:cNvPicPr preferRelativeResize="0"/>
          <p:nvPr/>
        </p:nvPicPr>
        <p:blipFill>
          <a:blip r:embed="rId4">
            <a:alphaModFix/>
          </a:blip>
          <a:stretch>
            <a:fillRect/>
          </a:stretch>
        </p:blipFill>
        <p:spPr>
          <a:xfrm>
            <a:off x="11570841" y="3099166"/>
            <a:ext cx="699263" cy="623817"/>
          </a:xfrm>
          <a:prstGeom prst="rect">
            <a:avLst/>
          </a:prstGeom>
          <a:noFill/>
          <a:ln>
            <a:noFill/>
          </a:ln>
        </p:spPr>
      </p:pic>
    </p:spTree>
    <p:extLst>
      <p:ext uri="{BB962C8B-B14F-4D97-AF65-F5344CB8AC3E}">
        <p14:creationId xmlns:p14="http://schemas.microsoft.com/office/powerpoint/2010/main" val="19782643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39"/>
        <p:cNvGrpSpPr/>
        <p:nvPr/>
      </p:nvGrpSpPr>
      <p:grpSpPr>
        <a:xfrm>
          <a:off x="0" y="0"/>
          <a:ext cx="0" cy="0"/>
          <a:chOff x="0" y="0"/>
          <a:chExt cx="0" cy="0"/>
        </a:xfrm>
      </p:grpSpPr>
      <p:pic>
        <p:nvPicPr>
          <p:cNvPr id="140" name="Google Shape;140;p15"/>
          <p:cNvPicPr preferRelativeResize="0"/>
          <p:nvPr/>
        </p:nvPicPr>
        <p:blipFill>
          <a:blip r:embed="rId2">
            <a:alphaModFix/>
          </a:blip>
          <a:stretch>
            <a:fillRect/>
          </a:stretch>
        </p:blipFill>
        <p:spPr>
          <a:xfrm rot="-2420806" flipH="1">
            <a:off x="9657415" y="5255479"/>
            <a:ext cx="3858239" cy="2138243"/>
          </a:xfrm>
          <a:prstGeom prst="rect">
            <a:avLst/>
          </a:prstGeom>
          <a:noFill/>
          <a:ln>
            <a:noFill/>
          </a:ln>
        </p:spPr>
      </p:pic>
      <p:pic>
        <p:nvPicPr>
          <p:cNvPr id="141" name="Google Shape;141;p15"/>
          <p:cNvPicPr preferRelativeResize="0"/>
          <p:nvPr/>
        </p:nvPicPr>
        <p:blipFill>
          <a:blip r:embed="rId3">
            <a:alphaModFix amt="43000"/>
          </a:blip>
          <a:stretch>
            <a:fillRect/>
          </a:stretch>
        </p:blipFill>
        <p:spPr>
          <a:xfrm rot="-537266">
            <a:off x="1" y="285752"/>
            <a:ext cx="12032467" cy="6286501"/>
          </a:xfrm>
          <a:prstGeom prst="rect">
            <a:avLst/>
          </a:prstGeom>
          <a:noFill/>
          <a:ln>
            <a:noFill/>
          </a:ln>
        </p:spPr>
      </p:pic>
      <p:pic>
        <p:nvPicPr>
          <p:cNvPr id="142" name="Google Shape;142;p15"/>
          <p:cNvPicPr preferRelativeResize="0"/>
          <p:nvPr/>
        </p:nvPicPr>
        <p:blipFill>
          <a:blip r:embed="rId4">
            <a:alphaModFix/>
          </a:blip>
          <a:stretch>
            <a:fillRect/>
          </a:stretch>
        </p:blipFill>
        <p:spPr>
          <a:xfrm flipH="1">
            <a:off x="11305653" y="4906899"/>
            <a:ext cx="886347" cy="790701"/>
          </a:xfrm>
          <a:prstGeom prst="rect">
            <a:avLst/>
          </a:prstGeom>
          <a:noFill/>
          <a:ln>
            <a:noFill/>
          </a:ln>
        </p:spPr>
      </p:pic>
      <p:pic>
        <p:nvPicPr>
          <p:cNvPr id="143" name="Google Shape;143;p15"/>
          <p:cNvPicPr preferRelativeResize="0"/>
          <p:nvPr/>
        </p:nvPicPr>
        <p:blipFill>
          <a:blip r:embed="rId2">
            <a:alphaModFix/>
          </a:blip>
          <a:stretch>
            <a:fillRect/>
          </a:stretch>
        </p:blipFill>
        <p:spPr>
          <a:xfrm rot="-9041764">
            <a:off x="9473812" y="-722887"/>
            <a:ext cx="3858240" cy="2138241"/>
          </a:xfrm>
          <a:prstGeom prst="rect">
            <a:avLst/>
          </a:prstGeom>
          <a:noFill/>
          <a:ln>
            <a:noFill/>
          </a:ln>
        </p:spPr>
      </p:pic>
      <p:pic>
        <p:nvPicPr>
          <p:cNvPr id="144" name="Google Shape;144;p15"/>
          <p:cNvPicPr preferRelativeResize="0"/>
          <p:nvPr/>
        </p:nvPicPr>
        <p:blipFill>
          <a:blip r:embed="rId4">
            <a:alphaModFix/>
          </a:blip>
          <a:stretch>
            <a:fillRect/>
          </a:stretch>
        </p:blipFill>
        <p:spPr>
          <a:xfrm>
            <a:off x="3118901" y="-64867"/>
            <a:ext cx="766335" cy="683669"/>
          </a:xfrm>
          <a:prstGeom prst="rect">
            <a:avLst/>
          </a:prstGeom>
          <a:noFill/>
          <a:ln>
            <a:noFill/>
          </a:ln>
        </p:spPr>
      </p:pic>
      <p:pic>
        <p:nvPicPr>
          <p:cNvPr id="145" name="Google Shape;145;p15"/>
          <p:cNvPicPr preferRelativeResize="0"/>
          <p:nvPr/>
        </p:nvPicPr>
        <p:blipFill>
          <a:blip r:embed="rId4">
            <a:alphaModFix/>
          </a:blip>
          <a:stretch>
            <a:fillRect/>
          </a:stretch>
        </p:blipFill>
        <p:spPr>
          <a:xfrm>
            <a:off x="11187483" y="1118884"/>
            <a:ext cx="925116" cy="825304"/>
          </a:xfrm>
          <a:prstGeom prst="rect">
            <a:avLst/>
          </a:prstGeom>
          <a:noFill/>
          <a:ln>
            <a:noFill/>
          </a:ln>
        </p:spPr>
      </p:pic>
      <p:sp>
        <p:nvSpPr>
          <p:cNvPr id="146" name="Google Shape;146;p15"/>
          <p:cNvSpPr txBox="1">
            <a:spLocks noGrp="1"/>
          </p:cNvSpPr>
          <p:nvPr>
            <p:ph type="subTitle" idx="1"/>
          </p:nvPr>
        </p:nvSpPr>
        <p:spPr>
          <a:xfrm>
            <a:off x="6600933" y="4595300"/>
            <a:ext cx="3975200" cy="87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AutoNum type="arabicPeriod"/>
              <a:defRPr/>
            </a:lvl1pPr>
            <a:lvl2pPr lvl="1" rtl="0">
              <a:lnSpc>
                <a:spcPct val="100000"/>
              </a:lnSpc>
              <a:spcBef>
                <a:spcPts val="0"/>
              </a:spcBef>
              <a:spcAft>
                <a:spcPts val="0"/>
              </a:spcAft>
              <a:buSzPts val="1600"/>
              <a:buAutoNum type="alphaLcPeriod"/>
              <a:defRPr sz="2133"/>
            </a:lvl2pPr>
            <a:lvl3pPr lvl="2" rtl="0">
              <a:lnSpc>
                <a:spcPct val="100000"/>
              </a:lnSpc>
              <a:spcBef>
                <a:spcPts val="0"/>
              </a:spcBef>
              <a:spcAft>
                <a:spcPts val="0"/>
              </a:spcAft>
              <a:buSzPts val="1600"/>
              <a:buAutoNum type="romanLcPeriod"/>
              <a:defRPr sz="2133"/>
            </a:lvl3pPr>
            <a:lvl4pPr lvl="3" rtl="0">
              <a:lnSpc>
                <a:spcPct val="100000"/>
              </a:lnSpc>
              <a:spcBef>
                <a:spcPts val="0"/>
              </a:spcBef>
              <a:spcAft>
                <a:spcPts val="0"/>
              </a:spcAft>
              <a:buSzPts val="1600"/>
              <a:buAutoNum type="arabicPeriod"/>
              <a:defRPr sz="2133"/>
            </a:lvl4pPr>
            <a:lvl5pPr lvl="4" rtl="0">
              <a:lnSpc>
                <a:spcPct val="100000"/>
              </a:lnSpc>
              <a:spcBef>
                <a:spcPts val="0"/>
              </a:spcBef>
              <a:spcAft>
                <a:spcPts val="0"/>
              </a:spcAft>
              <a:buSzPts val="1600"/>
              <a:buAutoNum type="alphaLcPeriod"/>
              <a:defRPr sz="2133"/>
            </a:lvl5pPr>
            <a:lvl6pPr lvl="5" rtl="0">
              <a:lnSpc>
                <a:spcPct val="100000"/>
              </a:lnSpc>
              <a:spcBef>
                <a:spcPts val="0"/>
              </a:spcBef>
              <a:spcAft>
                <a:spcPts val="0"/>
              </a:spcAft>
              <a:buSzPts val="1600"/>
              <a:buAutoNum type="romanLcPeriod"/>
              <a:defRPr sz="2133"/>
            </a:lvl6pPr>
            <a:lvl7pPr lvl="6" rtl="0">
              <a:lnSpc>
                <a:spcPct val="100000"/>
              </a:lnSpc>
              <a:spcBef>
                <a:spcPts val="0"/>
              </a:spcBef>
              <a:spcAft>
                <a:spcPts val="0"/>
              </a:spcAft>
              <a:buSzPts val="1600"/>
              <a:buAutoNum type="arabicPeriod"/>
              <a:defRPr sz="2133"/>
            </a:lvl7pPr>
            <a:lvl8pPr lvl="7" rtl="0">
              <a:lnSpc>
                <a:spcPct val="100000"/>
              </a:lnSpc>
              <a:spcBef>
                <a:spcPts val="0"/>
              </a:spcBef>
              <a:spcAft>
                <a:spcPts val="0"/>
              </a:spcAft>
              <a:buSzPts val="1600"/>
              <a:buAutoNum type="alphaLcPeriod"/>
              <a:defRPr sz="2133"/>
            </a:lvl8pPr>
            <a:lvl9pPr lvl="8" rtl="0">
              <a:lnSpc>
                <a:spcPct val="100000"/>
              </a:lnSpc>
              <a:spcBef>
                <a:spcPts val="0"/>
              </a:spcBef>
              <a:spcAft>
                <a:spcPts val="0"/>
              </a:spcAft>
              <a:buSzPts val="1600"/>
              <a:buAutoNum type="romanLcPeriod"/>
              <a:defRPr sz="2133"/>
            </a:lvl9pPr>
          </a:lstStyle>
          <a:p>
            <a:r>
              <a:rPr lang="en-US"/>
              <a:t>Click to edit Master subtitle style</a:t>
            </a:r>
            <a:endParaRPr/>
          </a:p>
        </p:txBody>
      </p:sp>
      <p:sp>
        <p:nvSpPr>
          <p:cNvPr id="147" name="Google Shape;147;p15"/>
          <p:cNvSpPr txBox="1">
            <a:spLocks noGrp="1"/>
          </p:cNvSpPr>
          <p:nvPr>
            <p:ph type="title"/>
          </p:nvPr>
        </p:nvSpPr>
        <p:spPr>
          <a:xfrm>
            <a:off x="6600933" y="3137500"/>
            <a:ext cx="3975200" cy="1458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pic>
        <p:nvPicPr>
          <p:cNvPr id="148" name="Google Shape;148;p15"/>
          <p:cNvPicPr preferRelativeResize="0"/>
          <p:nvPr/>
        </p:nvPicPr>
        <p:blipFill>
          <a:blip r:embed="rId5">
            <a:alphaModFix/>
          </a:blip>
          <a:stretch>
            <a:fillRect/>
          </a:stretch>
        </p:blipFill>
        <p:spPr>
          <a:xfrm rot="-768836">
            <a:off x="-1215766" y="5320394"/>
            <a:ext cx="2288404" cy="2156553"/>
          </a:xfrm>
          <a:prstGeom prst="rect">
            <a:avLst/>
          </a:prstGeom>
          <a:noFill/>
          <a:ln>
            <a:noFill/>
          </a:ln>
        </p:spPr>
      </p:pic>
    </p:spTree>
    <p:extLst>
      <p:ext uri="{BB962C8B-B14F-4D97-AF65-F5344CB8AC3E}">
        <p14:creationId xmlns:p14="http://schemas.microsoft.com/office/powerpoint/2010/main" val="42379219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49"/>
        <p:cNvGrpSpPr/>
        <p:nvPr/>
      </p:nvGrpSpPr>
      <p:grpSpPr>
        <a:xfrm>
          <a:off x="0" y="0"/>
          <a:ext cx="0" cy="0"/>
          <a:chOff x="0" y="0"/>
          <a:chExt cx="0" cy="0"/>
        </a:xfrm>
      </p:grpSpPr>
      <p:sp>
        <p:nvSpPr>
          <p:cNvPr id="150" name="Google Shape;150;p16"/>
          <p:cNvSpPr txBox="1">
            <a:spLocks noGrp="1"/>
          </p:cNvSpPr>
          <p:nvPr>
            <p:ph type="subTitle" idx="1"/>
          </p:nvPr>
        </p:nvSpPr>
        <p:spPr>
          <a:xfrm>
            <a:off x="6134987" y="2916400"/>
            <a:ext cx="4788000" cy="25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AutoNum type="arabicPeriod"/>
              <a:defRPr/>
            </a:lvl1pPr>
            <a:lvl2pPr lvl="1" rtl="0">
              <a:lnSpc>
                <a:spcPct val="100000"/>
              </a:lnSpc>
              <a:spcBef>
                <a:spcPts val="0"/>
              </a:spcBef>
              <a:spcAft>
                <a:spcPts val="0"/>
              </a:spcAft>
              <a:buSzPts val="1600"/>
              <a:buAutoNum type="alphaLcPeriod"/>
              <a:defRPr sz="2133"/>
            </a:lvl2pPr>
            <a:lvl3pPr lvl="2" rtl="0">
              <a:lnSpc>
                <a:spcPct val="100000"/>
              </a:lnSpc>
              <a:spcBef>
                <a:spcPts val="0"/>
              </a:spcBef>
              <a:spcAft>
                <a:spcPts val="0"/>
              </a:spcAft>
              <a:buSzPts val="1600"/>
              <a:buAutoNum type="romanLcPeriod"/>
              <a:defRPr sz="2133"/>
            </a:lvl3pPr>
            <a:lvl4pPr lvl="3" rtl="0">
              <a:lnSpc>
                <a:spcPct val="100000"/>
              </a:lnSpc>
              <a:spcBef>
                <a:spcPts val="0"/>
              </a:spcBef>
              <a:spcAft>
                <a:spcPts val="0"/>
              </a:spcAft>
              <a:buSzPts val="1600"/>
              <a:buAutoNum type="arabicPeriod"/>
              <a:defRPr sz="2133"/>
            </a:lvl4pPr>
            <a:lvl5pPr lvl="4" rtl="0">
              <a:lnSpc>
                <a:spcPct val="100000"/>
              </a:lnSpc>
              <a:spcBef>
                <a:spcPts val="0"/>
              </a:spcBef>
              <a:spcAft>
                <a:spcPts val="0"/>
              </a:spcAft>
              <a:buSzPts val="1600"/>
              <a:buAutoNum type="alphaLcPeriod"/>
              <a:defRPr sz="2133"/>
            </a:lvl5pPr>
            <a:lvl6pPr lvl="5" rtl="0">
              <a:lnSpc>
                <a:spcPct val="100000"/>
              </a:lnSpc>
              <a:spcBef>
                <a:spcPts val="0"/>
              </a:spcBef>
              <a:spcAft>
                <a:spcPts val="0"/>
              </a:spcAft>
              <a:buSzPts val="1600"/>
              <a:buAutoNum type="romanLcPeriod"/>
              <a:defRPr sz="2133"/>
            </a:lvl6pPr>
            <a:lvl7pPr lvl="6" rtl="0">
              <a:lnSpc>
                <a:spcPct val="100000"/>
              </a:lnSpc>
              <a:spcBef>
                <a:spcPts val="0"/>
              </a:spcBef>
              <a:spcAft>
                <a:spcPts val="0"/>
              </a:spcAft>
              <a:buSzPts val="1600"/>
              <a:buAutoNum type="arabicPeriod"/>
              <a:defRPr sz="2133"/>
            </a:lvl7pPr>
            <a:lvl8pPr lvl="7" rtl="0">
              <a:lnSpc>
                <a:spcPct val="100000"/>
              </a:lnSpc>
              <a:spcBef>
                <a:spcPts val="0"/>
              </a:spcBef>
              <a:spcAft>
                <a:spcPts val="0"/>
              </a:spcAft>
              <a:buSzPts val="1600"/>
              <a:buAutoNum type="alphaLcPeriod"/>
              <a:defRPr sz="2133"/>
            </a:lvl8pPr>
            <a:lvl9pPr lvl="8" rtl="0">
              <a:lnSpc>
                <a:spcPct val="100000"/>
              </a:lnSpc>
              <a:spcBef>
                <a:spcPts val="0"/>
              </a:spcBef>
              <a:spcAft>
                <a:spcPts val="0"/>
              </a:spcAft>
              <a:buSzPts val="1600"/>
              <a:buAutoNum type="romanLcPeriod"/>
              <a:defRPr sz="2133"/>
            </a:lvl9pPr>
          </a:lstStyle>
          <a:p>
            <a:r>
              <a:rPr lang="en-US"/>
              <a:t>Click to edit Master subtitle style</a:t>
            </a:r>
            <a:endParaRPr/>
          </a:p>
        </p:txBody>
      </p:sp>
      <p:sp>
        <p:nvSpPr>
          <p:cNvPr id="151" name="Google Shape;151;p16"/>
          <p:cNvSpPr txBox="1">
            <a:spLocks noGrp="1"/>
          </p:cNvSpPr>
          <p:nvPr>
            <p:ph type="title"/>
          </p:nvPr>
        </p:nvSpPr>
        <p:spPr>
          <a:xfrm>
            <a:off x="6134987" y="1356800"/>
            <a:ext cx="4788000" cy="1490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pic>
        <p:nvPicPr>
          <p:cNvPr id="152" name="Google Shape;152;p16"/>
          <p:cNvPicPr preferRelativeResize="0"/>
          <p:nvPr/>
        </p:nvPicPr>
        <p:blipFill>
          <a:blip r:embed="rId2">
            <a:alphaModFix/>
          </a:blip>
          <a:stretch>
            <a:fillRect/>
          </a:stretch>
        </p:blipFill>
        <p:spPr>
          <a:xfrm rot="9392123">
            <a:off x="-1787364" y="-1366666"/>
            <a:ext cx="4647223" cy="2425847"/>
          </a:xfrm>
          <a:prstGeom prst="rect">
            <a:avLst/>
          </a:prstGeom>
          <a:noFill/>
          <a:ln>
            <a:noFill/>
          </a:ln>
        </p:spPr>
      </p:pic>
      <p:pic>
        <p:nvPicPr>
          <p:cNvPr id="153" name="Google Shape;153;p16"/>
          <p:cNvPicPr preferRelativeResize="0"/>
          <p:nvPr/>
        </p:nvPicPr>
        <p:blipFill>
          <a:blip r:embed="rId3">
            <a:alphaModFix/>
          </a:blip>
          <a:stretch>
            <a:fillRect/>
          </a:stretch>
        </p:blipFill>
        <p:spPr>
          <a:xfrm rot="564142">
            <a:off x="-870095" y="4058168"/>
            <a:ext cx="1613868" cy="1667595"/>
          </a:xfrm>
          <a:prstGeom prst="rect">
            <a:avLst/>
          </a:prstGeom>
          <a:noFill/>
          <a:ln>
            <a:noFill/>
          </a:ln>
        </p:spPr>
      </p:pic>
      <p:pic>
        <p:nvPicPr>
          <p:cNvPr id="154" name="Google Shape;154;p16"/>
          <p:cNvPicPr preferRelativeResize="0"/>
          <p:nvPr/>
        </p:nvPicPr>
        <p:blipFill>
          <a:blip r:embed="rId3">
            <a:alphaModFix/>
          </a:blip>
          <a:stretch>
            <a:fillRect/>
          </a:stretch>
        </p:blipFill>
        <p:spPr>
          <a:xfrm rot="-564142" flipH="1">
            <a:off x="-870095" y="5310868"/>
            <a:ext cx="1613868" cy="1667595"/>
          </a:xfrm>
          <a:prstGeom prst="rect">
            <a:avLst/>
          </a:prstGeom>
          <a:noFill/>
          <a:ln>
            <a:noFill/>
          </a:ln>
        </p:spPr>
      </p:pic>
      <p:pic>
        <p:nvPicPr>
          <p:cNvPr id="155" name="Google Shape;155;p16"/>
          <p:cNvPicPr preferRelativeResize="0"/>
          <p:nvPr/>
        </p:nvPicPr>
        <p:blipFill>
          <a:blip r:embed="rId3">
            <a:alphaModFix/>
          </a:blip>
          <a:stretch>
            <a:fillRect/>
          </a:stretch>
        </p:blipFill>
        <p:spPr>
          <a:xfrm rot="-1424025">
            <a:off x="11270241" y="-461268"/>
            <a:ext cx="1613868" cy="1667597"/>
          </a:xfrm>
          <a:prstGeom prst="rect">
            <a:avLst/>
          </a:prstGeom>
          <a:noFill/>
          <a:ln>
            <a:noFill/>
          </a:ln>
        </p:spPr>
      </p:pic>
      <p:pic>
        <p:nvPicPr>
          <p:cNvPr id="156" name="Google Shape;156;p16"/>
          <p:cNvPicPr preferRelativeResize="0"/>
          <p:nvPr/>
        </p:nvPicPr>
        <p:blipFill>
          <a:blip r:embed="rId3">
            <a:alphaModFix/>
          </a:blip>
          <a:stretch>
            <a:fillRect/>
          </a:stretch>
        </p:blipFill>
        <p:spPr>
          <a:xfrm rot="-564142" flipH="1">
            <a:off x="11363905" y="1058968"/>
            <a:ext cx="1613868" cy="1667595"/>
          </a:xfrm>
          <a:prstGeom prst="rect">
            <a:avLst/>
          </a:prstGeom>
          <a:noFill/>
          <a:ln>
            <a:noFill/>
          </a:ln>
        </p:spPr>
      </p:pic>
      <p:pic>
        <p:nvPicPr>
          <p:cNvPr id="157" name="Google Shape;157;p16"/>
          <p:cNvPicPr preferRelativeResize="0"/>
          <p:nvPr/>
        </p:nvPicPr>
        <p:blipFill>
          <a:blip r:embed="rId2">
            <a:alphaModFix/>
          </a:blip>
          <a:stretch>
            <a:fillRect/>
          </a:stretch>
        </p:blipFill>
        <p:spPr>
          <a:xfrm rot="-1407877">
            <a:off x="9516303" y="5687401"/>
            <a:ext cx="4647223" cy="2425847"/>
          </a:xfrm>
          <a:prstGeom prst="rect">
            <a:avLst/>
          </a:prstGeom>
          <a:noFill/>
          <a:ln>
            <a:noFill/>
          </a:ln>
        </p:spPr>
      </p:pic>
    </p:spTree>
    <p:extLst>
      <p:ext uri="{BB962C8B-B14F-4D97-AF65-F5344CB8AC3E}">
        <p14:creationId xmlns:p14="http://schemas.microsoft.com/office/powerpoint/2010/main" val="15381351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58"/>
        <p:cNvGrpSpPr/>
        <p:nvPr/>
      </p:nvGrpSpPr>
      <p:grpSpPr>
        <a:xfrm>
          <a:off x="0" y="0"/>
          <a:ext cx="0" cy="0"/>
          <a:chOff x="0" y="0"/>
          <a:chExt cx="0" cy="0"/>
        </a:xfrm>
      </p:grpSpPr>
      <p:pic>
        <p:nvPicPr>
          <p:cNvPr id="159" name="Google Shape;159;p17"/>
          <p:cNvPicPr preferRelativeResize="0"/>
          <p:nvPr/>
        </p:nvPicPr>
        <p:blipFill>
          <a:blip r:embed="rId2">
            <a:alphaModFix/>
          </a:blip>
          <a:stretch>
            <a:fillRect/>
          </a:stretch>
        </p:blipFill>
        <p:spPr>
          <a:xfrm rot="-9478078" flipH="1">
            <a:off x="9744879" y="-439672"/>
            <a:ext cx="2987320" cy="1655567"/>
          </a:xfrm>
          <a:prstGeom prst="rect">
            <a:avLst/>
          </a:prstGeom>
          <a:noFill/>
          <a:ln>
            <a:noFill/>
          </a:ln>
        </p:spPr>
      </p:pic>
      <p:pic>
        <p:nvPicPr>
          <p:cNvPr id="160" name="Google Shape;160;p17"/>
          <p:cNvPicPr preferRelativeResize="0"/>
          <p:nvPr/>
        </p:nvPicPr>
        <p:blipFill>
          <a:blip r:embed="rId2">
            <a:alphaModFix/>
          </a:blip>
          <a:stretch>
            <a:fillRect/>
          </a:stretch>
        </p:blipFill>
        <p:spPr>
          <a:xfrm rot="1321922" flipH="1">
            <a:off x="-778593" y="5520038"/>
            <a:ext cx="2987320" cy="1655567"/>
          </a:xfrm>
          <a:prstGeom prst="rect">
            <a:avLst/>
          </a:prstGeom>
          <a:noFill/>
          <a:ln>
            <a:noFill/>
          </a:ln>
        </p:spPr>
      </p:pic>
      <p:pic>
        <p:nvPicPr>
          <p:cNvPr id="161" name="Google Shape;161;p17"/>
          <p:cNvPicPr preferRelativeResize="0"/>
          <p:nvPr/>
        </p:nvPicPr>
        <p:blipFill>
          <a:blip r:embed="rId3">
            <a:alphaModFix/>
          </a:blip>
          <a:stretch>
            <a:fillRect/>
          </a:stretch>
        </p:blipFill>
        <p:spPr>
          <a:xfrm rot="6703615">
            <a:off x="-1214189" y="-273519"/>
            <a:ext cx="3241781" cy="1693713"/>
          </a:xfrm>
          <a:prstGeom prst="rect">
            <a:avLst/>
          </a:prstGeom>
          <a:noFill/>
          <a:ln>
            <a:noFill/>
          </a:ln>
        </p:spPr>
      </p:pic>
      <p:sp>
        <p:nvSpPr>
          <p:cNvPr id="162" name="Google Shape;162;p17"/>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63" name="Google Shape;163;p17"/>
          <p:cNvSpPr txBox="1">
            <a:spLocks noGrp="1"/>
          </p:cNvSpPr>
          <p:nvPr>
            <p:ph type="subTitle" idx="1"/>
          </p:nvPr>
        </p:nvSpPr>
        <p:spPr>
          <a:xfrm>
            <a:off x="1228639" y="3060488"/>
            <a:ext cx="2907200" cy="557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2"/>
                </a:solidFill>
                <a:latin typeface="Gotu"/>
                <a:ea typeface="Gotu"/>
                <a:cs typeface="Gotu"/>
                <a:sym typeface="Gotu"/>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US"/>
              <a:t>Click to edit Master subtitle style</a:t>
            </a:r>
            <a:endParaRPr/>
          </a:p>
        </p:txBody>
      </p:sp>
      <p:sp>
        <p:nvSpPr>
          <p:cNvPr id="164" name="Google Shape;164;p17"/>
          <p:cNvSpPr txBox="1">
            <a:spLocks noGrp="1"/>
          </p:cNvSpPr>
          <p:nvPr>
            <p:ph type="subTitle" idx="2"/>
          </p:nvPr>
        </p:nvSpPr>
        <p:spPr>
          <a:xfrm>
            <a:off x="1228641" y="3516488"/>
            <a:ext cx="2907200" cy="212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65" name="Google Shape;165;p17"/>
          <p:cNvSpPr txBox="1">
            <a:spLocks noGrp="1"/>
          </p:cNvSpPr>
          <p:nvPr>
            <p:ph type="subTitle" idx="3"/>
          </p:nvPr>
        </p:nvSpPr>
        <p:spPr>
          <a:xfrm>
            <a:off x="4642384" y="3516488"/>
            <a:ext cx="2907200" cy="212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66" name="Google Shape;166;p17"/>
          <p:cNvSpPr txBox="1">
            <a:spLocks noGrp="1"/>
          </p:cNvSpPr>
          <p:nvPr>
            <p:ph type="subTitle" idx="4"/>
          </p:nvPr>
        </p:nvSpPr>
        <p:spPr>
          <a:xfrm>
            <a:off x="8056160" y="3516488"/>
            <a:ext cx="2907200" cy="212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67" name="Google Shape;167;p17"/>
          <p:cNvSpPr txBox="1">
            <a:spLocks noGrp="1"/>
          </p:cNvSpPr>
          <p:nvPr>
            <p:ph type="subTitle" idx="5"/>
          </p:nvPr>
        </p:nvSpPr>
        <p:spPr>
          <a:xfrm>
            <a:off x="4642384" y="3060488"/>
            <a:ext cx="2907200" cy="557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2"/>
                </a:solidFill>
                <a:latin typeface="Gotu"/>
                <a:ea typeface="Gotu"/>
                <a:cs typeface="Gotu"/>
                <a:sym typeface="Gotu"/>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US"/>
              <a:t>Click to edit Master subtitle style</a:t>
            </a:r>
            <a:endParaRPr/>
          </a:p>
        </p:txBody>
      </p:sp>
      <p:sp>
        <p:nvSpPr>
          <p:cNvPr id="168" name="Google Shape;168;p17"/>
          <p:cNvSpPr txBox="1">
            <a:spLocks noGrp="1"/>
          </p:cNvSpPr>
          <p:nvPr>
            <p:ph type="subTitle" idx="6"/>
          </p:nvPr>
        </p:nvSpPr>
        <p:spPr>
          <a:xfrm>
            <a:off x="8056160" y="3060488"/>
            <a:ext cx="2907200" cy="557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2"/>
                </a:solidFill>
                <a:latin typeface="Gotu"/>
                <a:ea typeface="Gotu"/>
                <a:cs typeface="Gotu"/>
                <a:sym typeface="Gotu"/>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US"/>
              <a:t>Click to edit Master subtitle style</a:t>
            </a:r>
            <a:endParaRPr/>
          </a:p>
        </p:txBody>
      </p:sp>
      <p:pic>
        <p:nvPicPr>
          <p:cNvPr id="169" name="Google Shape;169;p17"/>
          <p:cNvPicPr preferRelativeResize="0"/>
          <p:nvPr/>
        </p:nvPicPr>
        <p:blipFill>
          <a:blip r:embed="rId4">
            <a:alphaModFix/>
          </a:blip>
          <a:stretch>
            <a:fillRect/>
          </a:stretch>
        </p:blipFill>
        <p:spPr>
          <a:xfrm flipH="1">
            <a:off x="70199" y="2734168"/>
            <a:ext cx="550268" cy="631331"/>
          </a:xfrm>
          <a:prstGeom prst="rect">
            <a:avLst/>
          </a:prstGeom>
          <a:noFill/>
          <a:ln>
            <a:noFill/>
          </a:ln>
        </p:spPr>
      </p:pic>
      <p:pic>
        <p:nvPicPr>
          <p:cNvPr id="170" name="Google Shape;170;p17"/>
          <p:cNvPicPr preferRelativeResize="0"/>
          <p:nvPr/>
        </p:nvPicPr>
        <p:blipFill>
          <a:blip r:embed="rId4">
            <a:alphaModFix/>
          </a:blip>
          <a:stretch>
            <a:fillRect/>
          </a:stretch>
        </p:blipFill>
        <p:spPr>
          <a:xfrm>
            <a:off x="-85567" y="713335"/>
            <a:ext cx="550268" cy="631331"/>
          </a:xfrm>
          <a:prstGeom prst="rect">
            <a:avLst/>
          </a:prstGeom>
          <a:noFill/>
          <a:ln>
            <a:noFill/>
          </a:ln>
        </p:spPr>
      </p:pic>
      <p:pic>
        <p:nvPicPr>
          <p:cNvPr id="171" name="Google Shape;171;p17"/>
          <p:cNvPicPr preferRelativeResize="0"/>
          <p:nvPr/>
        </p:nvPicPr>
        <p:blipFill>
          <a:blip r:embed="rId3">
            <a:alphaModFix/>
          </a:blip>
          <a:stretch>
            <a:fillRect/>
          </a:stretch>
        </p:blipFill>
        <p:spPr>
          <a:xfrm rot="-4096385">
            <a:off x="10164407" y="5152937"/>
            <a:ext cx="3241781" cy="1693713"/>
          </a:xfrm>
          <a:prstGeom prst="rect">
            <a:avLst/>
          </a:prstGeom>
          <a:noFill/>
          <a:ln>
            <a:noFill/>
          </a:ln>
        </p:spPr>
      </p:pic>
      <p:pic>
        <p:nvPicPr>
          <p:cNvPr id="172" name="Google Shape;172;p17"/>
          <p:cNvPicPr preferRelativeResize="0"/>
          <p:nvPr/>
        </p:nvPicPr>
        <p:blipFill>
          <a:blip r:embed="rId4">
            <a:alphaModFix/>
          </a:blip>
          <a:stretch>
            <a:fillRect/>
          </a:stretch>
        </p:blipFill>
        <p:spPr>
          <a:xfrm rot="10800000" flipH="1">
            <a:off x="11571534" y="3309231"/>
            <a:ext cx="550268" cy="631331"/>
          </a:xfrm>
          <a:prstGeom prst="rect">
            <a:avLst/>
          </a:prstGeom>
          <a:noFill/>
          <a:ln>
            <a:noFill/>
          </a:ln>
        </p:spPr>
      </p:pic>
      <p:pic>
        <p:nvPicPr>
          <p:cNvPr id="173" name="Google Shape;173;p17"/>
          <p:cNvPicPr preferRelativeResize="0"/>
          <p:nvPr/>
        </p:nvPicPr>
        <p:blipFill>
          <a:blip r:embed="rId4">
            <a:alphaModFix/>
          </a:blip>
          <a:stretch>
            <a:fillRect/>
          </a:stretch>
        </p:blipFill>
        <p:spPr>
          <a:xfrm rot="10800000">
            <a:off x="11727301" y="5228464"/>
            <a:ext cx="550268" cy="631331"/>
          </a:xfrm>
          <a:prstGeom prst="rect">
            <a:avLst/>
          </a:prstGeom>
          <a:noFill/>
          <a:ln>
            <a:noFill/>
          </a:ln>
        </p:spPr>
      </p:pic>
    </p:spTree>
    <p:extLst>
      <p:ext uri="{BB962C8B-B14F-4D97-AF65-F5344CB8AC3E}">
        <p14:creationId xmlns:p14="http://schemas.microsoft.com/office/powerpoint/2010/main" val="22534471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spTree>
      <p:nvGrpSpPr>
        <p:cNvPr id="1" name="Shape 174"/>
        <p:cNvGrpSpPr/>
        <p:nvPr/>
      </p:nvGrpSpPr>
      <p:grpSpPr>
        <a:xfrm>
          <a:off x="0" y="0"/>
          <a:ext cx="0" cy="0"/>
          <a:chOff x="0" y="0"/>
          <a:chExt cx="0" cy="0"/>
        </a:xfrm>
      </p:grpSpPr>
      <p:pic>
        <p:nvPicPr>
          <p:cNvPr id="175" name="Google Shape;175;p18"/>
          <p:cNvPicPr preferRelativeResize="0"/>
          <p:nvPr/>
        </p:nvPicPr>
        <p:blipFill>
          <a:blip r:embed="rId2">
            <a:alphaModFix/>
          </a:blip>
          <a:stretch>
            <a:fillRect/>
          </a:stretch>
        </p:blipFill>
        <p:spPr>
          <a:xfrm rot="9636990">
            <a:off x="-1535171" y="-1407752"/>
            <a:ext cx="4647217" cy="2425843"/>
          </a:xfrm>
          <a:prstGeom prst="rect">
            <a:avLst/>
          </a:prstGeom>
          <a:noFill/>
          <a:ln>
            <a:noFill/>
          </a:ln>
        </p:spPr>
      </p:pic>
      <p:pic>
        <p:nvPicPr>
          <p:cNvPr id="176" name="Google Shape;176;p18"/>
          <p:cNvPicPr preferRelativeResize="0"/>
          <p:nvPr/>
        </p:nvPicPr>
        <p:blipFill>
          <a:blip r:embed="rId2">
            <a:alphaModFix/>
          </a:blip>
          <a:stretch>
            <a:fillRect/>
          </a:stretch>
        </p:blipFill>
        <p:spPr>
          <a:xfrm rot="-10219754">
            <a:off x="9844461" y="-1149251"/>
            <a:ext cx="4647219" cy="2425843"/>
          </a:xfrm>
          <a:prstGeom prst="rect">
            <a:avLst/>
          </a:prstGeom>
          <a:noFill/>
          <a:ln>
            <a:noFill/>
          </a:ln>
        </p:spPr>
      </p:pic>
      <p:sp>
        <p:nvSpPr>
          <p:cNvPr id="177" name="Google Shape;177;p18"/>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78" name="Google Shape;178;p18"/>
          <p:cNvSpPr txBox="1">
            <a:spLocks noGrp="1"/>
          </p:cNvSpPr>
          <p:nvPr>
            <p:ph type="subTitle" idx="1"/>
          </p:nvPr>
        </p:nvSpPr>
        <p:spPr>
          <a:xfrm>
            <a:off x="3382899" y="2225151"/>
            <a:ext cx="7121200" cy="6116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Bebas Neue"/>
              <a:buNone/>
              <a:defRPr sz="2400" b="1">
                <a:solidFill>
                  <a:schemeClr val="dk2"/>
                </a:solidFill>
                <a:latin typeface="Gotu"/>
                <a:ea typeface="Gotu"/>
                <a:cs typeface="Gotu"/>
                <a:sym typeface="Gotu"/>
              </a:defRPr>
            </a:lvl1pPr>
            <a:lvl2pPr lvl="1"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US"/>
              <a:t>Click to edit Master subtitle style</a:t>
            </a:r>
            <a:endParaRPr/>
          </a:p>
        </p:txBody>
      </p:sp>
      <p:sp>
        <p:nvSpPr>
          <p:cNvPr id="179" name="Google Shape;179;p18"/>
          <p:cNvSpPr txBox="1">
            <a:spLocks noGrp="1"/>
          </p:cNvSpPr>
          <p:nvPr>
            <p:ph type="subTitle" idx="2"/>
          </p:nvPr>
        </p:nvSpPr>
        <p:spPr>
          <a:xfrm>
            <a:off x="3382899" y="3822299"/>
            <a:ext cx="7121200" cy="6116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Bebas Neue"/>
              <a:buNone/>
              <a:defRPr sz="2400" b="1">
                <a:solidFill>
                  <a:schemeClr val="dk2"/>
                </a:solidFill>
                <a:latin typeface="Gotu"/>
                <a:ea typeface="Gotu"/>
                <a:cs typeface="Gotu"/>
                <a:sym typeface="Gotu"/>
              </a:defRPr>
            </a:lvl1pPr>
            <a:lvl2pPr lvl="1"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US"/>
              <a:t>Click to edit Master subtitle style</a:t>
            </a:r>
            <a:endParaRPr/>
          </a:p>
        </p:txBody>
      </p:sp>
      <p:sp>
        <p:nvSpPr>
          <p:cNvPr id="180" name="Google Shape;180;p18"/>
          <p:cNvSpPr txBox="1">
            <a:spLocks noGrp="1"/>
          </p:cNvSpPr>
          <p:nvPr>
            <p:ph type="subTitle" idx="3"/>
          </p:nvPr>
        </p:nvSpPr>
        <p:spPr>
          <a:xfrm>
            <a:off x="3382899" y="5419448"/>
            <a:ext cx="7121200" cy="6116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Bebas Neue"/>
              <a:buNone/>
              <a:defRPr sz="2400" b="1">
                <a:solidFill>
                  <a:schemeClr val="dk2"/>
                </a:solidFill>
                <a:latin typeface="Gotu"/>
                <a:ea typeface="Gotu"/>
                <a:cs typeface="Gotu"/>
                <a:sym typeface="Gotu"/>
              </a:defRPr>
            </a:lvl1pPr>
            <a:lvl2pPr lvl="1"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US"/>
              <a:t>Click to edit Master subtitle style</a:t>
            </a:r>
            <a:endParaRPr/>
          </a:p>
        </p:txBody>
      </p:sp>
      <p:sp>
        <p:nvSpPr>
          <p:cNvPr id="181" name="Google Shape;181;p18"/>
          <p:cNvSpPr txBox="1">
            <a:spLocks noGrp="1"/>
          </p:cNvSpPr>
          <p:nvPr>
            <p:ph type="subTitle" idx="4"/>
          </p:nvPr>
        </p:nvSpPr>
        <p:spPr>
          <a:xfrm>
            <a:off x="3382901" y="1631617"/>
            <a:ext cx="7121200" cy="6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82" name="Google Shape;182;p18"/>
          <p:cNvSpPr txBox="1">
            <a:spLocks noGrp="1"/>
          </p:cNvSpPr>
          <p:nvPr>
            <p:ph type="subTitle" idx="5"/>
          </p:nvPr>
        </p:nvSpPr>
        <p:spPr>
          <a:xfrm>
            <a:off x="3382901" y="3228773"/>
            <a:ext cx="7121200" cy="6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183" name="Google Shape;183;p18"/>
          <p:cNvSpPr txBox="1">
            <a:spLocks noGrp="1"/>
          </p:cNvSpPr>
          <p:nvPr>
            <p:ph type="subTitle" idx="6"/>
          </p:nvPr>
        </p:nvSpPr>
        <p:spPr>
          <a:xfrm>
            <a:off x="3382901" y="4825928"/>
            <a:ext cx="7121200" cy="61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pic>
        <p:nvPicPr>
          <p:cNvPr id="184" name="Google Shape;184;p18"/>
          <p:cNvPicPr preferRelativeResize="0"/>
          <p:nvPr/>
        </p:nvPicPr>
        <p:blipFill>
          <a:blip r:embed="rId3">
            <a:alphaModFix/>
          </a:blip>
          <a:stretch>
            <a:fillRect/>
          </a:stretch>
        </p:blipFill>
        <p:spPr>
          <a:xfrm flipH="1">
            <a:off x="-389933" y="5422901"/>
            <a:ext cx="1416767" cy="1737468"/>
          </a:xfrm>
          <a:prstGeom prst="rect">
            <a:avLst/>
          </a:prstGeom>
          <a:noFill/>
          <a:ln>
            <a:noFill/>
          </a:ln>
        </p:spPr>
      </p:pic>
      <p:pic>
        <p:nvPicPr>
          <p:cNvPr id="185" name="Google Shape;185;p18"/>
          <p:cNvPicPr preferRelativeResize="0"/>
          <p:nvPr/>
        </p:nvPicPr>
        <p:blipFill>
          <a:blip r:embed="rId4">
            <a:alphaModFix/>
          </a:blip>
          <a:stretch>
            <a:fillRect/>
          </a:stretch>
        </p:blipFill>
        <p:spPr>
          <a:xfrm>
            <a:off x="172665" y="1631635"/>
            <a:ext cx="780787" cy="2157964"/>
          </a:xfrm>
          <a:prstGeom prst="rect">
            <a:avLst/>
          </a:prstGeom>
          <a:noFill/>
          <a:ln>
            <a:noFill/>
          </a:ln>
        </p:spPr>
      </p:pic>
      <p:pic>
        <p:nvPicPr>
          <p:cNvPr id="186" name="Google Shape;186;p18"/>
          <p:cNvPicPr preferRelativeResize="0"/>
          <p:nvPr/>
        </p:nvPicPr>
        <p:blipFill>
          <a:blip r:embed="rId3">
            <a:alphaModFix/>
          </a:blip>
          <a:stretch>
            <a:fillRect/>
          </a:stretch>
        </p:blipFill>
        <p:spPr>
          <a:xfrm>
            <a:off x="11166625" y="5425386"/>
            <a:ext cx="1416767" cy="1737468"/>
          </a:xfrm>
          <a:prstGeom prst="rect">
            <a:avLst/>
          </a:prstGeom>
          <a:noFill/>
          <a:ln>
            <a:noFill/>
          </a:ln>
        </p:spPr>
      </p:pic>
      <p:pic>
        <p:nvPicPr>
          <p:cNvPr id="187" name="Google Shape;187;p18"/>
          <p:cNvPicPr preferRelativeResize="0"/>
          <p:nvPr/>
        </p:nvPicPr>
        <p:blipFill>
          <a:blip r:embed="rId4">
            <a:alphaModFix/>
          </a:blip>
          <a:stretch>
            <a:fillRect/>
          </a:stretch>
        </p:blipFill>
        <p:spPr>
          <a:xfrm rot="-2141744">
            <a:off x="11667635" y="2458567"/>
            <a:ext cx="780787" cy="2157965"/>
          </a:xfrm>
          <a:prstGeom prst="rect">
            <a:avLst/>
          </a:prstGeom>
          <a:noFill/>
          <a:ln>
            <a:noFill/>
          </a:ln>
        </p:spPr>
      </p:pic>
    </p:spTree>
    <p:extLst>
      <p:ext uri="{BB962C8B-B14F-4D97-AF65-F5344CB8AC3E}">
        <p14:creationId xmlns:p14="http://schemas.microsoft.com/office/powerpoint/2010/main" val="4226559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188"/>
        <p:cNvGrpSpPr/>
        <p:nvPr/>
      </p:nvGrpSpPr>
      <p:grpSpPr>
        <a:xfrm>
          <a:off x="0" y="0"/>
          <a:ext cx="0" cy="0"/>
          <a:chOff x="0" y="0"/>
          <a:chExt cx="0" cy="0"/>
        </a:xfrm>
      </p:grpSpPr>
      <p:pic>
        <p:nvPicPr>
          <p:cNvPr id="189" name="Google Shape;189;p19"/>
          <p:cNvPicPr preferRelativeResize="0"/>
          <p:nvPr/>
        </p:nvPicPr>
        <p:blipFill>
          <a:blip r:embed="rId2">
            <a:alphaModFix/>
          </a:blip>
          <a:stretch>
            <a:fillRect/>
          </a:stretch>
        </p:blipFill>
        <p:spPr>
          <a:xfrm rot="939207">
            <a:off x="11157165" y="5362193"/>
            <a:ext cx="2288399" cy="2156556"/>
          </a:xfrm>
          <a:prstGeom prst="rect">
            <a:avLst/>
          </a:prstGeom>
          <a:noFill/>
          <a:ln>
            <a:noFill/>
          </a:ln>
        </p:spPr>
      </p:pic>
      <p:pic>
        <p:nvPicPr>
          <p:cNvPr id="190" name="Google Shape;190;p19"/>
          <p:cNvPicPr preferRelativeResize="0"/>
          <p:nvPr/>
        </p:nvPicPr>
        <p:blipFill>
          <a:blip r:embed="rId2">
            <a:alphaModFix/>
          </a:blip>
          <a:stretch>
            <a:fillRect/>
          </a:stretch>
        </p:blipFill>
        <p:spPr>
          <a:xfrm rot="-768836">
            <a:off x="-1215766" y="5320394"/>
            <a:ext cx="2288404" cy="2156553"/>
          </a:xfrm>
          <a:prstGeom prst="rect">
            <a:avLst/>
          </a:prstGeom>
          <a:noFill/>
          <a:ln>
            <a:noFill/>
          </a:ln>
        </p:spPr>
      </p:pic>
      <p:pic>
        <p:nvPicPr>
          <p:cNvPr id="191" name="Google Shape;191;p19"/>
          <p:cNvPicPr preferRelativeResize="0"/>
          <p:nvPr/>
        </p:nvPicPr>
        <p:blipFill>
          <a:blip r:embed="rId3">
            <a:alphaModFix/>
          </a:blip>
          <a:stretch>
            <a:fillRect/>
          </a:stretch>
        </p:blipFill>
        <p:spPr>
          <a:xfrm rot="7915982">
            <a:off x="-1491564" y="-1399448"/>
            <a:ext cx="4890056" cy="2488000"/>
          </a:xfrm>
          <a:prstGeom prst="rect">
            <a:avLst/>
          </a:prstGeom>
          <a:noFill/>
          <a:ln>
            <a:noFill/>
          </a:ln>
        </p:spPr>
      </p:pic>
      <p:pic>
        <p:nvPicPr>
          <p:cNvPr id="192" name="Google Shape;192;p19"/>
          <p:cNvPicPr preferRelativeResize="0"/>
          <p:nvPr/>
        </p:nvPicPr>
        <p:blipFill>
          <a:blip r:embed="rId3">
            <a:alphaModFix/>
          </a:blip>
          <a:stretch>
            <a:fillRect/>
          </a:stretch>
        </p:blipFill>
        <p:spPr>
          <a:xfrm rot="-7915982" flipH="1">
            <a:off x="8793496" y="-1405257"/>
            <a:ext cx="4890056" cy="2488000"/>
          </a:xfrm>
          <a:prstGeom prst="rect">
            <a:avLst/>
          </a:prstGeom>
          <a:noFill/>
          <a:ln>
            <a:noFill/>
          </a:ln>
        </p:spPr>
      </p:pic>
      <p:pic>
        <p:nvPicPr>
          <p:cNvPr id="193" name="Google Shape;193;p19"/>
          <p:cNvPicPr preferRelativeResize="0"/>
          <p:nvPr/>
        </p:nvPicPr>
        <p:blipFill>
          <a:blip r:embed="rId4">
            <a:alphaModFix/>
          </a:blip>
          <a:stretch>
            <a:fillRect/>
          </a:stretch>
        </p:blipFill>
        <p:spPr>
          <a:xfrm>
            <a:off x="-351199" y="2400067"/>
            <a:ext cx="922768" cy="821900"/>
          </a:xfrm>
          <a:prstGeom prst="rect">
            <a:avLst/>
          </a:prstGeom>
          <a:noFill/>
          <a:ln>
            <a:noFill/>
          </a:ln>
        </p:spPr>
      </p:pic>
      <p:pic>
        <p:nvPicPr>
          <p:cNvPr id="194" name="Google Shape;194;p19"/>
          <p:cNvPicPr preferRelativeResize="0"/>
          <p:nvPr/>
        </p:nvPicPr>
        <p:blipFill>
          <a:blip r:embed="rId5">
            <a:alphaModFix/>
          </a:blip>
          <a:stretch>
            <a:fillRect/>
          </a:stretch>
        </p:blipFill>
        <p:spPr>
          <a:xfrm>
            <a:off x="11333228" y="3581400"/>
            <a:ext cx="1288499" cy="1219203"/>
          </a:xfrm>
          <a:prstGeom prst="rect">
            <a:avLst/>
          </a:prstGeom>
          <a:noFill/>
          <a:ln>
            <a:noFill/>
          </a:ln>
        </p:spPr>
      </p:pic>
      <p:pic>
        <p:nvPicPr>
          <p:cNvPr id="195" name="Google Shape;195;p19"/>
          <p:cNvPicPr preferRelativeResize="0"/>
          <p:nvPr/>
        </p:nvPicPr>
        <p:blipFill>
          <a:blip r:embed="rId4">
            <a:alphaModFix/>
          </a:blip>
          <a:stretch>
            <a:fillRect/>
          </a:stretch>
        </p:blipFill>
        <p:spPr>
          <a:xfrm>
            <a:off x="-6769" y="3817318"/>
            <a:ext cx="756135" cy="673481"/>
          </a:xfrm>
          <a:prstGeom prst="rect">
            <a:avLst/>
          </a:prstGeom>
          <a:noFill/>
          <a:ln>
            <a:noFill/>
          </a:ln>
        </p:spPr>
      </p:pic>
      <p:pic>
        <p:nvPicPr>
          <p:cNvPr id="196" name="Google Shape;196;p19"/>
          <p:cNvPicPr preferRelativeResize="0"/>
          <p:nvPr/>
        </p:nvPicPr>
        <p:blipFill>
          <a:blip r:embed="rId5">
            <a:alphaModFix/>
          </a:blip>
          <a:stretch>
            <a:fillRect/>
          </a:stretch>
        </p:blipFill>
        <p:spPr>
          <a:xfrm flipH="1">
            <a:off x="11620461" y="1421633"/>
            <a:ext cx="1288499" cy="1219203"/>
          </a:xfrm>
          <a:prstGeom prst="rect">
            <a:avLst/>
          </a:prstGeom>
          <a:noFill/>
          <a:ln>
            <a:noFill/>
          </a:ln>
        </p:spPr>
      </p:pic>
      <p:sp>
        <p:nvSpPr>
          <p:cNvPr id="197" name="Google Shape;197;p19"/>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198" name="Google Shape;198;p19"/>
          <p:cNvSpPr txBox="1">
            <a:spLocks noGrp="1"/>
          </p:cNvSpPr>
          <p:nvPr>
            <p:ph type="subTitle" idx="1"/>
          </p:nvPr>
        </p:nvSpPr>
        <p:spPr>
          <a:xfrm>
            <a:off x="1283300" y="1790481"/>
            <a:ext cx="4456800" cy="60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2"/>
                </a:solidFill>
                <a:latin typeface="Gotu"/>
                <a:ea typeface="Gotu"/>
                <a:cs typeface="Gotu"/>
                <a:sym typeface="Gotu"/>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US"/>
              <a:t>Click to edit Master subtitle style</a:t>
            </a:r>
            <a:endParaRPr/>
          </a:p>
        </p:txBody>
      </p:sp>
      <p:sp>
        <p:nvSpPr>
          <p:cNvPr id="199" name="Google Shape;199;p19"/>
          <p:cNvSpPr txBox="1">
            <a:spLocks noGrp="1"/>
          </p:cNvSpPr>
          <p:nvPr>
            <p:ph type="subTitle" idx="2"/>
          </p:nvPr>
        </p:nvSpPr>
        <p:spPr>
          <a:xfrm>
            <a:off x="1283317" y="2298492"/>
            <a:ext cx="4456800" cy="1370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00" name="Google Shape;200;p19"/>
          <p:cNvSpPr txBox="1">
            <a:spLocks noGrp="1"/>
          </p:cNvSpPr>
          <p:nvPr>
            <p:ph type="subTitle" idx="3"/>
          </p:nvPr>
        </p:nvSpPr>
        <p:spPr>
          <a:xfrm>
            <a:off x="6451885" y="2298492"/>
            <a:ext cx="4456800" cy="1370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01" name="Google Shape;201;p19"/>
          <p:cNvSpPr txBox="1">
            <a:spLocks noGrp="1"/>
          </p:cNvSpPr>
          <p:nvPr>
            <p:ph type="subTitle" idx="4"/>
          </p:nvPr>
        </p:nvSpPr>
        <p:spPr>
          <a:xfrm>
            <a:off x="1283317" y="4550559"/>
            <a:ext cx="4456800" cy="1370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02" name="Google Shape;202;p19"/>
          <p:cNvSpPr txBox="1">
            <a:spLocks noGrp="1"/>
          </p:cNvSpPr>
          <p:nvPr>
            <p:ph type="subTitle" idx="5"/>
          </p:nvPr>
        </p:nvSpPr>
        <p:spPr>
          <a:xfrm>
            <a:off x="6451885" y="4550559"/>
            <a:ext cx="4456800" cy="1370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03" name="Google Shape;203;p19"/>
          <p:cNvSpPr txBox="1">
            <a:spLocks noGrp="1"/>
          </p:cNvSpPr>
          <p:nvPr>
            <p:ph type="subTitle" idx="6"/>
          </p:nvPr>
        </p:nvSpPr>
        <p:spPr>
          <a:xfrm>
            <a:off x="1283315" y="4042559"/>
            <a:ext cx="4456800" cy="60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2"/>
                </a:solidFill>
                <a:latin typeface="Gotu"/>
                <a:ea typeface="Gotu"/>
                <a:cs typeface="Gotu"/>
                <a:sym typeface="Gotu"/>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US"/>
              <a:t>Click to edit Master subtitle style</a:t>
            </a:r>
            <a:endParaRPr/>
          </a:p>
        </p:txBody>
      </p:sp>
      <p:sp>
        <p:nvSpPr>
          <p:cNvPr id="204" name="Google Shape;204;p19"/>
          <p:cNvSpPr txBox="1">
            <a:spLocks noGrp="1"/>
          </p:cNvSpPr>
          <p:nvPr>
            <p:ph type="subTitle" idx="7"/>
          </p:nvPr>
        </p:nvSpPr>
        <p:spPr>
          <a:xfrm>
            <a:off x="6451867" y="1790481"/>
            <a:ext cx="4456800" cy="60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2"/>
                </a:solidFill>
                <a:latin typeface="Gotu"/>
                <a:ea typeface="Gotu"/>
                <a:cs typeface="Gotu"/>
                <a:sym typeface="Gotu"/>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US"/>
              <a:t>Click to edit Master subtitle style</a:t>
            </a:r>
            <a:endParaRPr/>
          </a:p>
        </p:txBody>
      </p:sp>
      <p:sp>
        <p:nvSpPr>
          <p:cNvPr id="205" name="Google Shape;205;p19"/>
          <p:cNvSpPr txBox="1">
            <a:spLocks noGrp="1"/>
          </p:cNvSpPr>
          <p:nvPr>
            <p:ph type="subTitle" idx="8"/>
          </p:nvPr>
        </p:nvSpPr>
        <p:spPr>
          <a:xfrm>
            <a:off x="6451881" y="4042559"/>
            <a:ext cx="4456800" cy="609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2"/>
                </a:solidFill>
                <a:latin typeface="Gotu"/>
                <a:ea typeface="Gotu"/>
                <a:cs typeface="Gotu"/>
                <a:sym typeface="Gotu"/>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US"/>
              <a:t>Click to edit Master subtitle style</a:t>
            </a:r>
            <a:endParaRPr/>
          </a:p>
        </p:txBody>
      </p:sp>
    </p:spTree>
    <p:extLst>
      <p:ext uri="{BB962C8B-B14F-4D97-AF65-F5344CB8AC3E}">
        <p14:creationId xmlns:p14="http://schemas.microsoft.com/office/powerpoint/2010/main" val="35134819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206"/>
        <p:cNvGrpSpPr/>
        <p:nvPr/>
      </p:nvGrpSpPr>
      <p:grpSpPr>
        <a:xfrm>
          <a:off x="0" y="0"/>
          <a:ext cx="0" cy="0"/>
          <a:chOff x="0" y="0"/>
          <a:chExt cx="0" cy="0"/>
        </a:xfrm>
      </p:grpSpPr>
      <p:sp>
        <p:nvSpPr>
          <p:cNvPr id="207" name="Google Shape;207;p20"/>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sp>
        <p:nvSpPr>
          <p:cNvPr id="208" name="Google Shape;208;p20"/>
          <p:cNvSpPr txBox="1">
            <a:spLocks noGrp="1"/>
          </p:cNvSpPr>
          <p:nvPr>
            <p:ph type="subTitle" idx="1"/>
          </p:nvPr>
        </p:nvSpPr>
        <p:spPr>
          <a:xfrm>
            <a:off x="966867" y="2333035"/>
            <a:ext cx="3278800" cy="1280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09" name="Google Shape;209;p20"/>
          <p:cNvSpPr txBox="1">
            <a:spLocks noGrp="1"/>
          </p:cNvSpPr>
          <p:nvPr>
            <p:ph type="subTitle" idx="2"/>
          </p:nvPr>
        </p:nvSpPr>
        <p:spPr>
          <a:xfrm>
            <a:off x="4456631" y="2333035"/>
            <a:ext cx="3278800" cy="1280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10" name="Google Shape;210;p20"/>
          <p:cNvSpPr txBox="1">
            <a:spLocks noGrp="1"/>
          </p:cNvSpPr>
          <p:nvPr>
            <p:ph type="subTitle" idx="3"/>
          </p:nvPr>
        </p:nvSpPr>
        <p:spPr>
          <a:xfrm>
            <a:off x="7952805" y="2333035"/>
            <a:ext cx="3272000" cy="1280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11" name="Google Shape;211;p20"/>
          <p:cNvSpPr txBox="1">
            <a:spLocks noGrp="1"/>
          </p:cNvSpPr>
          <p:nvPr>
            <p:ph type="subTitle" idx="4"/>
          </p:nvPr>
        </p:nvSpPr>
        <p:spPr>
          <a:xfrm>
            <a:off x="966867" y="4601169"/>
            <a:ext cx="3278800" cy="1280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12" name="Google Shape;212;p20"/>
          <p:cNvSpPr txBox="1">
            <a:spLocks noGrp="1"/>
          </p:cNvSpPr>
          <p:nvPr>
            <p:ph type="subTitle" idx="5"/>
          </p:nvPr>
        </p:nvSpPr>
        <p:spPr>
          <a:xfrm>
            <a:off x="4456631" y="4601169"/>
            <a:ext cx="3278800" cy="1280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13" name="Google Shape;213;p20"/>
          <p:cNvSpPr txBox="1">
            <a:spLocks noGrp="1"/>
          </p:cNvSpPr>
          <p:nvPr>
            <p:ph type="subTitle" idx="6"/>
          </p:nvPr>
        </p:nvSpPr>
        <p:spPr>
          <a:xfrm>
            <a:off x="7952805" y="4601169"/>
            <a:ext cx="3272000" cy="12800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214" name="Google Shape;214;p20"/>
          <p:cNvSpPr txBox="1">
            <a:spLocks noGrp="1"/>
          </p:cNvSpPr>
          <p:nvPr>
            <p:ph type="subTitle" idx="7"/>
          </p:nvPr>
        </p:nvSpPr>
        <p:spPr>
          <a:xfrm>
            <a:off x="960000" y="1830271"/>
            <a:ext cx="3278800" cy="607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2"/>
                </a:solidFill>
                <a:latin typeface="Gotu"/>
                <a:ea typeface="Gotu"/>
                <a:cs typeface="Gotu"/>
                <a:sym typeface="Gotu"/>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US"/>
              <a:t>Click to edit Master subtitle style</a:t>
            </a:r>
            <a:endParaRPr/>
          </a:p>
        </p:txBody>
      </p:sp>
      <p:sp>
        <p:nvSpPr>
          <p:cNvPr id="215" name="Google Shape;215;p20"/>
          <p:cNvSpPr txBox="1">
            <a:spLocks noGrp="1"/>
          </p:cNvSpPr>
          <p:nvPr>
            <p:ph type="subTitle" idx="8"/>
          </p:nvPr>
        </p:nvSpPr>
        <p:spPr>
          <a:xfrm>
            <a:off x="4456636" y="1830271"/>
            <a:ext cx="3278800" cy="607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2"/>
                </a:solidFill>
                <a:latin typeface="Gotu"/>
                <a:ea typeface="Gotu"/>
                <a:cs typeface="Gotu"/>
                <a:sym typeface="Gotu"/>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US"/>
              <a:t>Click to edit Master subtitle style</a:t>
            </a:r>
            <a:endParaRPr/>
          </a:p>
        </p:txBody>
      </p:sp>
      <p:sp>
        <p:nvSpPr>
          <p:cNvPr id="216" name="Google Shape;216;p20"/>
          <p:cNvSpPr txBox="1">
            <a:spLocks noGrp="1"/>
          </p:cNvSpPr>
          <p:nvPr>
            <p:ph type="subTitle" idx="9"/>
          </p:nvPr>
        </p:nvSpPr>
        <p:spPr>
          <a:xfrm>
            <a:off x="7959669" y="1830271"/>
            <a:ext cx="3272000" cy="607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2"/>
                </a:solidFill>
                <a:latin typeface="Gotu"/>
                <a:ea typeface="Gotu"/>
                <a:cs typeface="Gotu"/>
                <a:sym typeface="Gotu"/>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US"/>
              <a:t>Click to edit Master subtitle style</a:t>
            </a:r>
            <a:endParaRPr/>
          </a:p>
        </p:txBody>
      </p:sp>
      <p:sp>
        <p:nvSpPr>
          <p:cNvPr id="217" name="Google Shape;217;p20"/>
          <p:cNvSpPr txBox="1">
            <a:spLocks noGrp="1"/>
          </p:cNvSpPr>
          <p:nvPr>
            <p:ph type="subTitle" idx="13"/>
          </p:nvPr>
        </p:nvSpPr>
        <p:spPr>
          <a:xfrm>
            <a:off x="960467" y="4092437"/>
            <a:ext cx="3278800" cy="607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2"/>
                </a:solidFill>
                <a:latin typeface="Gotu"/>
                <a:ea typeface="Gotu"/>
                <a:cs typeface="Gotu"/>
                <a:sym typeface="Gotu"/>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US"/>
              <a:t>Click to edit Master subtitle style</a:t>
            </a:r>
            <a:endParaRPr/>
          </a:p>
        </p:txBody>
      </p:sp>
      <p:sp>
        <p:nvSpPr>
          <p:cNvPr id="218" name="Google Shape;218;p20"/>
          <p:cNvSpPr txBox="1">
            <a:spLocks noGrp="1"/>
          </p:cNvSpPr>
          <p:nvPr>
            <p:ph type="subTitle" idx="14"/>
          </p:nvPr>
        </p:nvSpPr>
        <p:spPr>
          <a:xfrm>
            <a:off x="4456645" y="4092437"/>
            <a:ext cx="3278800" cy="607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2"/>
                </a:solidFill>
                <a:latin typeface="Gotu"/>
                <a:ea typeface="Gotu"/>
                <a:cs typeface="Gotu"/>
                <a:sym typeface="Gotu"/>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US"/>
              <a:t>Click to edit Master subtitle style</a:t>
            </a:r>
            <a:endParaRPr/>
          </a:p>
        </p:txBody>
      </p:sp>
      <p:sp>
        <p:nvSpPr>
          <p:cNvPr id="219" name="Google Shape;219;p20"/>
          <p:cNvSpPr txBox="1">
            <a:spLocks noGrp="1"/>
          </p:cNvSpPr>
          <p:nvPr>
            <p:ph type="subTitle" idx="15"/>
          </p:nvPr>
        </p:nvSpPr>
        <p:spPr>
          <a:xfrm>
            <a:off x="7956201" y="4092437"/>
            <a:ext cx="3278800" cy="607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2"/>
                </a:solidFill>
                <a:latin typeface="Gotu"/>
                <a:ea typeface="Gotu"/>
                <a:cs typeface="Gotu"/>
                <a:sym typeface="Gotu"/>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US"/>
              <a:t>Click to edit Master subtitle style</a:t>
            </a:r>
            <a:endParaRPr/>
          </a:p>
        </p:txBody>
      </p:sp>
      <p:pic>
        <p:nvPicPr>
          <p:cNvPr id="220" name="Google Shape;220;p20"/>
          <p:cNvPicPr preferRelativeResize="0"/>
          <p:nvPr/>
        </p:nvPicPr>
        <p:blipFill>
          <a:blip r:embed="rId2">
            <a:alphaModFix/>
          </a:blip>
          <a:stretch>
            <a:fillRect/>
          </a:stretch>
        </p:blipFill>
        <p:spPr>
          <a:xfrm>
            <a:off x="11165167" y="5422901"/>
            <a:ext cx="1416767" cy="1737468"/>
          </a:xfrm>
          <a:prstGeom prst="rect">
            <a:avLst/>
          </a:prstGeom>
          <a:noFill/>
          <a:ln>
            <a:noFill/>
          </a:ln>
        </p:spPr>
      </p:pic>
      <p:pic>
        <p:nvPicPr>
          <p:cNvPr id="221" name="Google Shape;221;p20"/>
          <p:cNvPicPr preferRelativeResize="0"/>
          <p:nvPr/>
        </p:nvPicPr>
        <p:blipFill>
          <a:blip r:embed="rId2">
            <a:alphaModFix/>
          </a:blip>
          <a:stretch>
            <a:fillRect/>
          </a:stretch>
        </p:blipFill>
        <p:spPr>
          <a:xfrm flipH="1">
            <a:off x="-389933" y="5422901"/>
            <a:ext cx="1416767" cy="1737468"/>
          </a:xfrm>
          <a:prstGeom prst="rect">
            <a:avLst/>
          </a:prstGeom>
          <a:noFill/>
          <a:ln>
            <a:noFill/>
          </a:ln>
        </p:spPr>
      </p:pic>
      <p:pic>
        <p:nvPicPr>
          <p:cNvPr id="222" name="Google Shape;222;p20"/>
          <p:cNvPicPr preferRelativeResize="0"/>
          <p:nvPr/>
        </p:nvPicPr>
        <p:blipFill>
          <a:blip r:embed="rId3">
            <a:alphaModFix/>
          </a:blip>
          <a:stretch>
            <a:fillRect/>
          </a:stretch>
        </p:blipFill>
        <p:spPr>
          <a:xfrm rot="8709781">
            <a:off x="-2005154" y="-1097556"/>
            <a:ext cx="4647217" cy="2425847"/>
          </a:xfrm>
          <a:prstGeom prst="rect">
            <a:avLst/>
          </a:prstGeom>
          <a:noFill/>
          <a:ln>
            <a:noFill/>
          </a:ln>
        </p:spPr>
      </p:pic>
      <p:pic>
        <p:nvPicPr>
          <p:cNvPr id="223" name="Google Shape;223;p20"/>
          <p:cNvPicPr preferRelativeResize="0"/>
          <p:nvPr/>
        </p:nvPicPr>
        <p:blipFill>
          <a:blip r:embed="rId3">
            <a:alphaModFix/>
          </a:blip>
          <a:stretch>
            <a:fillRect/>
          </a:stretch>
        </p:blipFill>
        <p:spPr>
          <a:xfrm rot="-8709781" flipH="1">
            <a:off x="9551401" y="-1100146"/>
            <a:ext cx="4647217" cy="2425847"/>
          </a:xfrm>
          <a:prstGeom prst="rect">
            <a:avLst/>
          </a:prstGeom>
          <a:noFill/>
          <a:ln>
            <a:noFill/>
          </a:ln>
        </p:spPr>
      </p:pic>
      <p:pic>
        <p:nvPicPr>
          <p:cNvPr id="224" name="Google Shape;224;p20"/>
          <p:cNvPicPr preferRelativeResize="0"/>
          <p:nvPr/>
        </p:nvPicPr>
        <p:blipFill>
          <a:blip r:embed="rId4">
            <a:alphaModFix/>
          </a:blip>
          <a:stretch>
            <a:fillRect/>
          </a:stretch>
        </p:blipFill>
        <p:spPr>
          <a:xfrm flipH="1">
            <a:off x="11771234" y="4277769"/>
            <a:ext cx="676767" cy="713332"/>
          </a:xfrm>
          <a:prstGeom prst="rect">
            <a:avLst/>
          </a:prstGeom>
          <a:noFill/>
          <a:ln>
            <a:noFill/>
          </a:ln>
        </p:spPr>
      </p:pic>
      <p:pic>
        <p:nvPicPr>
          <p:cNvPr id="225" name="Google Shape;225;p20"/>
          <p:cNvPicPr preferRelativeResize="0"/>
          <p:nvPr/>
        </p:nvPicPr>
        <p:blipFill>
          <a:blip r:embed="rId5">
            <a:alphaModFix/>
          </a:blip>
          <a:stretch>
            <a:fillRect/>
          </a:stretch>
        </p:blipFill>
        <p:spPr>
          <a:xfrm>
            <a:off x="186065" y="593369"/>
            <a:ext cx="780787" cy="2157964"/>
          </a:xfrm>
          <a:prstGeom prst="rect">
            <a:avLst/>
          </a:prstGeom>
          <a:noFill/>
          <a:ln>
            <a:noFill/>
          </a:ln>
        </p:spPr>
      </p:pic>
      <p:pic>
        <p:nvPicPr>
          <p:cNvPr id="226" name="Google Shape;226;p20"/>
          <p:cNvPicPr preferRelativeResize="0"/>
          <p:nvPr/>
        </p:nvPicPr>
        <p:blipFill>
          <a:blip r:embed="rId4">
            <a:alphaModFix/>
          </a:blip>
          <a:stretch>
            <a:fillRect/>
          </a:stretch>
        </p:blipFill>
        <p:spPr>
          <a:xfrm flipH="1">
            <a:off x="11340134" y="3198269"/>
            <a:ext cx="676767" cy="713332"/>
          </a:xfrm>
          <a:prstGeom prst="rect">
            <a:avLst/>
          </a:prstGeom>
          <a:noFill/>
          <a:ln>
            <a:noFill/>
          </a:ln>
        </p:spPr>
      </p:pic>
    </p:spTree>
    <p:extLst>
      <p:ext uri="{BB962C8B-B14F-4D97-AF65-F5344CB8AC3E}">
        <p14:creationId xmlns:p14="http://schemas.microsoft.com/office/powerpoint/2010/main" val="31613603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227"/>
        <p:cNvGrpSpPr/>
        <p:nvPr/>
      </p:nvGrpSpPr>
      <p:grpSpPr>
        <a:xfrm>
          <a:off x="0" y="0"/>
          <a:ext cx="0" cy="0"/>
          <a:chOff x="0" y="0"/>
          <a:chExt cx="0" cy="0"/>
        </a:xfrm>
      </p:grpSpPr>
      <p:pic>
        <p:nvPicPr>
          <p:cNvPr id="228" name="Google Shape;228;p21"/>
          <p:cNvPicPr preferRelativeResize="0"/>
          <p:nvPr/>
        </p:nvPicPr>
        <p:blipFill>
          <a:blip r:embed="rId2">
            <a:alphaModFix amt="33000"/>
          </a:blip>
          <a:stretch>
            <a:fillRect/>
          </a:stretch>
        </p:blipFill>
        <p:spPr>
          <a:xfrm rot="-533157">
            <a:off x="-429095" y="44878"/>
            <a:ext cx="13228424" cy="6911348"/>
          </a:xfrm>
          <a:prstGeom prst="rect">
            <a:avLst/>
          </a:prstGeom>
          <a:noFill/>
          <a:ln>
            <a:noFill/>
          </a:ln>
        </p:spPr>
      </p:pic>
      <p:pic>
        <p:nvPicPr>
          <p:cNvPr id="229" name="Google Shape;229;p21"/>
          <p:cNvPicPr preferRelativeResize="0"/>
          <p:nvPr/>
        </p:nvPicPr>
        <p:blipFill>
          <a:blip r:embed="rId3">
            <a:alphaModFix/>
          </a:blip>
          <a:stretch>
            <a:fillRect/>
          </a:stretch>
        </p:blipFill>
        <p:spPr>
          <a:xfrm rot="1373057" flipH="1">
            <a:off x="-373080" y="5308284"/>
            <a:ext cx="1660461" cy="2036328"/>
          </a:xfrm>
          <a:prstGeom prst="rect">
            <a:avLst/>
          </a:prstGeom>
          <a:noFill/>
          <a:ln>
            <a:noFill/>
          </a:ln>
        </p:spPr>
      </p:pic>
      <p:pic>
        <p:nvPicPr>
          <p:cNvPr id="230" name="Google Shape;230;p21"/>
          <p:cNvPicPr preferRelativeResize="0"/>
          <p:nvPr/>
        </p:nvPicPr>
        <p:blipFill>
          <a:blip r:embed="rId4">
            <a:alphaModFix/>
          </a:blip>
          <a:stretch>
            <a:fillRect/>
          </a:stretch>
        </p:blipFill>
        <p:spPr>
          <a:xfrm rot="10800000" flipH="1">
            <a:off x="10886902" y="-368302"/>
            <a:ext cx="2264037" cy="2133603"/>
          </a:xfrm>
          <a:prstGeom prst="rect">
            <a:avLst/>
          </a:prstGeom>
          <a:noFill/>
          <a:ln>
            <a:noFill/>
          </a:ln>
        </p:spPr>
      </p:pic>
      <p:pic>
        <p:nvPicPr>
          <p:cNvPr id="231" name="Google Shape;231;p21"/>
          <p:cNvPicPr preferRelativeResize="0"/>
          <p:nvPr/>
        </p:nvPicPr>
        <p:blipFill>
          <a:blip r:embed="rId5">
            <a:alphaModFix/>
          </a:blip>
          <a:stretch>
            <a:fillRect/>
          </a:stretch>
        </p:blipFill>
        <p:spPr>
          <a:xfrm>
            <a:off x="11493502" y="2121738"/>
            <a:ext cx="601301" cy="689869"/>
          </a:xfrm>
          <a:prstGeom prst="rect">
            <a:avLst/>
          </a:prstGeom>
          <a:noFill/>
          <a:ln>
            <a:noFill/>
          </a:ln>
        </p:spPr>
      </p:pic>
      <p:pic>
        <p:nvPicPr>
          <p:cNvPr id="232" name="Google Shape;232;p21"/>
          <p:cNvPicPr preferRelativeResize="0"/>
          <p:nvPr/>
        </p:nvPicPr>
        <p:blipFill>
          <a:blip r:embed="rId2">
            <a:alphaModFix/>
          </a:blip>
          <a:stretch>
            <a:fillRect/>
          </a:stretch>
        </p:blipFill>
        <p:spPr>
          <a:xfrm rot="-465791">
            <a:off x="9042403" y="5192412"/>
            <a:ext cx="4965695" cy="2594379"/>
          </a:xfrm>
          <a:prstGeom prst="rect">
            <a:avLst/>
          </a:prstGeom>
          <a:noFill/>
          <a:ln>
            <a:noFill/>
          </a:ln>
        </p:spPr>
      </p:pic>
      <p:pic>
        <p:nvPicPr>
          <p:cNvPr id="233" name="Google Shape;233;p21"/>
          <p:cNvPicPr preferRelativeResize="0"/>
          <p:nvPr/>
        </p:nvPicPr>
        <p:blipFill>
          <a:blip r:embed="rId6">
            <a:alphaModFix/>
          </a:blip>
          <a:stretch>
            <a:fillRect/>
          </a:stretch>
        </p:blipFill>
        <p:spPr>
          <a:xfrm>
            <a:off x="-1409697" y="-761175"/>
            <a:ext cx="4965697" cy="2526489"/>
          </a:xfrm>
          <a:prstGeom prst="rect">
            <a:avLst/>
          </a:prstGeom>
          <a:noFill/>
          <a:ln>
            <a:noFill/>
          </a:ln>
        </p:spPr>
      </p:pic>
      <p:pic>
        <p:nvPicPr>
          <p:cNvPr id="234" name="Google Shape;234;p21"/>
          <p:cNvPicPr preferRelativeResize="0"/>
          <p:nvPr/>
        </p:nvPicPr>
        <p:blipFill>
          <a:blip r:embed="rId7">
            <a:alphaModFix/>
          </a:blip>
          <a:stretch>
            <a:fillRect/>
          </a:stretch>
        </p:blipFill>
        <p:spPr>
          <a:xfrm rot="1173600">
            <a:off x="-11" y="3665069"/>
            <a:ext cx="1293093" cy="1219201"/>
          </a:xfrm>
          <a:prstGeom prst="rect">
            <a:avLst/>
          </a:prstGeom>
          <a:noFill/>
          <a:ln>
            <a:noFill/>
          </a:ln>
        </p:spPr>
      </p:pic>
      <p:pic>
        <p:nvPicPr>
          <p:cNvPr id="235" name="Google Shape;235;p21"/>
          <p:cNvPicPr preferRelativeResize="0"/>
          <p:nvPr/>
        </p:nvPicPr>
        <p:blipFill>
          <a:blip r:embed="rId5">
            <a:alphaModFix/>
          </a:blip>
          <a:stretch>
            <a:fillRect/>
          </a:stretch>
        </p:blipFill>
        <p:spPr>
          <a:xfrm>
            <a:off x="1617968" y="6144671"/>
            <a:ext cx="601301" cy="689869"/>
          </a:xfrm>
          <a:prstGeom prst="rect">
            <a:avLst/>
          </a:prstGeom>
          <a:noFill/>
          <a:ln>
            <a:noFill/>
          </a:ln>
        </p:spPr>
      </p:pic>
      <p:pic>
        <p:nvPicPr>
          <p:cNvPr id="236" name="Google Shape;236;p21"/>
          <p:cNvPicPr preferRelativeResize="0"/>
          <p:nvPr/>
        </p:nvPicPr>
        <p:blipFill>
          <a:blip r:embed="rId5">
            <a:alphaModFix/>
          </a:blip>
          <a:stretch>
            <a:fillRect/>
          </a:stretch>
        </p:blipFill>
        <p:spPr>
          <a:xfrm rot="10800000" flipH="1">
            <a:off x="9944102" y="4"/>
            <a:ext cx="601301" cy="689869"/>
          </a:xfrm>
          <a:prstGeom prst="rect">
            <a:avLst/>
          </a:prstGeom>
          <a:noFill/>
          <a:ln>
            <a:noFill/>
          </a:ln>
        </p:spPr>
      </p:pic>
      <p:sp>
        <p:nvSpPr>
          <p:cNvPr id="237" name="Google Shape;237;p21"/>
          <p:cNvSpPr txBox="1">
            <a:spLocks noGrp="1"/>
          </p:cNvSpPr>
          <p:nvPr>
            <p:ph type="ctrTitle"/>
          </p:nvPr>
        </p:nvSpPr>
        <p:spPr>
          <a:xfrm>
            <a:off x="3176333" y="713333"/>
            <a:ext cx="5839200" cy="1408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9600"/>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r>
              <a:rPr lang="en-US"/>
              <a:t>Click to edit Master title style</a:t>
            </a:r>
            <a:endParaRPr/>
          </a:p>
        </p:txBody>
      </p:sp>
      <p:sp>
        <p:nvSpPr>
          <p:cNvPr id="238" name="Google Shape;238;p21"/>
          <p:cNvSpPr txBox="1">
            <a:spLocks noGrp="1"/>
          </p:cNvSpPr>
          <p:nvPr>
            <p:ph type="subTitle" idx="1"/>
          </p:nvPr>
        </p:nvSpPr>
        <p:spPr>
          <a:xfrm>
            <a:off x="3176467" y="2267200"/>
            <a:ext cx="5839200" cy="156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800"/>
              <a:buNone/>
              <a:defRPr sz="2400"/>
            </a:lvl2pPr>
            <a:lvl3pPr lvl="2" algn="ctr" rtl="0">
              <a:lnSpc>
                <a:spcPct val="100000"/>
              </a:lnSpc>
              <a:spcBef>
                <a:spcPts val="0"/>
              </a:spcBef>
              <a:spcAft>
                <a:spcPts val="0"/>
              </a:spcAft>
              <a:buSzPts val="1800"/>
              <a:buNone/>
              <a:defRPr sz="2400"/>
            </a:lvl3pPr>
            <a:lvl4pPr lvl="3" algn="ctr" rtl="0">
              <a:lnSpc>
                <a:spcPct val="100000"/>
              </a:lnSpc>
              <a:spcBef>
                <a:spcPts val="0"/>
              </a:spcBef>
              <a:spcAft>
                <a:spcPts val="0"/>
              </a:spcAft>
              <a:buSzPts val="1800"/>
              <a:buNone/>
              <a:defRPr sz="2400"/>
            </a:lvl4pPr>
            <a:lvl5pPr lvl="4" algn="ctr" rtl="0">
              <a:lnSpc>
                <a:spcPct val="100000"/>
              </a:lnSpc>
              <a:spcBef>
                <a:spcPts val="0"/>
              </a:spcBef>
              <a:spcAft>
                <a:spcPts val="0"/>
              </a:spcAft>
              <a:buSzPts val="1800"/>
              <a:buNone/>
              <a:defRPr sz="2400"/>
            </a:lvl5pPr>
            <a:lvl6pPr lvl="5" algn="ctr" rtl="0">
              <a:lnSpc>
                <a:spcPct val="100000"/>
              </a:lnSpc>
              <a:spcBef>
                <a:spcPts val="0"/>
              </a:spcBef>
              <a:spcAft>
                <a:spcPts val="0"/>
              </a:spcAft>
              <a:buSzPts val="1800"/>
              <a:buNone/>
              <a:defRPr sz="2400"/>
            </a:lvl6pPr>
            <a:lvl7pPr lvl="6" algn="ctr" rtl="0">
              <a:lnSpc>
                <a:spcPct val="100000"/>
              </a:lnSpc>
              <a:spcBef>
                <a:spcPts val="0"/>
              </a:spcBef>
              <a:spcAft>
                <a:spcPts val="0"/>
              </a:spcAft>
              <a:buSzPts val="1800"/>
              <a:buNone/>
              <a:defRPr sz="2400"/>
            </a:lvl7pPr>
            <a:lvl8pPr lvl="7" algn="ctr" rtl="0">
              <a:lnSpc>
                <a:spcPct val="100000"/>
              </a:lnSpc>
              <a:spcBef>
                <a:spcPts val="0"/>
              </a:spcBef>
              <a:spcAft>
                <a:spcPts val="0"/>
              </a:spcAft>
              <a:buSzPts val="1800"/>
              <a:buNone/>
              <a:defRPr sz="2400"/>
            </a:lvl8pPr>
            <a:lvl9pPr lvl="8" algn="ctr" rtl="0">
              <a:lnSpc>
                <a:spcPct val="100000"/>
              </a:lnSpc>
              <a:spcBef>
                <a:spcPts val="0"/>
              </a:spcBef>
              <a:spcAft>
                <a:spcPts val="0"/>
              </a:spcAft>
              <a:buSzPts val="1800"/>
              <a:buNone/>
              <a:defRPr sz="2400"/>
            </a:lvl9pPr>
          </a:lstStyle>
          <a:p>
            <a:r>
              <a:rPr lang="en-US"/>
              <a:t>Click to edit Master subtitle style</a:t>
            </a:r>
            <a:endParaRPr/>
          </a:p>
        </p:txBody>
      </p:sp>
      <p:sp>
        <p:nvSpPr>
          <p:cNvPr id="239" name="Google Shape;239;p21"/>
          <p:cNvSpPr txBox="1"/>
          <p:nvPr/>
        </p:nvSpPr>
        <p:spPr>
          <a:xfrm>
            <a:off x="3176433" y="4751267"/>
            <a:ext cx="5839200" cy="820800"/>
          </a:xfrm>
          <a:prstGeom prst="rect">
            <a:avLst/>
          </a:prstGeom>
          <a:noFill/>
          <a:ln>
            <a:noFill/>
          </a:ln>
        </p:spPr>
        <p:txBody>
          <a:bodyPr spcFirstLastPara="1" wrap="square" lIns="121900" tIns="121900" rIns="121900" bIns="121900" anchor="b" anchorCtr="0">
            <a:noAutofit/>
          </a:bodyPr>
          <a:lstStyle/>
          <a:p>
            <a:pPr marL="0" lvl="0" indent="0" algn="ctr" rtl="0">
              <a:lnSpc>
                <a:spcPct val="100000"/>
              </a:lnSpc>
              <a:spcBef>
                <a:spcPts val="400"/>
              </a:spcBef>
              <a:spcAft>
                <a:spcPts val="0"/>
              </a:spcAft>
              <a:buNone/>
            </a:pPr>
            <a:r>
              <a:rPr lang="en" sz="1333">
                <a:solidFill>
                  <a:schemeClr val="dk1"/>
                </a:solidFill>
                <a:latin typeface="Open Sans"/>
                <a:ea typeface="Open Sans"/>
                <a:cs typeface="Open Sans"/>
                <a:sym typeface="Open Sans"/>
              </a:rPr>
              <a:t>CREDITS: This presentation template was created by </a:t>
            </a:r>
            <a:r>
              <a:rPr lang="en" sz="1333" b="1">
                <a:solidFill>
                  <a:schemeClr val="dk1"/>
                </a:solidFill>
                <a:uFill>
                  <a:noFill/>
                </a:uFill>
                <a:latin typeface="Open Sans"/>
                <a:ea typeface="Open Sans"/>
                <a:cs typeface="Open Sans"/>
                <a:sym typeface="Open Sans"/>
                <a:hlinkClick r:id="rId8">
                  <a:extLst>
                    <a:ext uri="{A12FA001-AC4F-418D-AE19-62706E023703}">
                      <ahyp:hlinkClr xmlns:ahyp="http://schemas.microsoft.com/office/drawing/2018/hyperlinkcolor" val="tx"/>
                    </a:ext>
                  </a:extLst>
                </a:hlinkClick>
              </a:rPr>
              <a:t>Slidesgo</a:t>
            </a:r>
            <a:r>
              <a:rPr lang="en" sz="1333">
                <a:solidFill>
                  <a:schemeClr val="dk1"/>
                </a:solidFill>
                <a:latin typeface="Open Sans"/>
                <a:ea typeface="Open Sans"/>
                <a:cs typeface="Open Sans"/>
                <a:sym typeface="Open Sans"/>
              </a:rPr>
              <a:t>, including icons by </a:t>
            </a:r>
            <a:r>
              <a:rPr lang="en" sz="1333" b="1">
                <a:solidFill>
                  <a:schemeClr val="dk1"/>
                </a:solidFill>
                <a:uFill>
                  <a:noFill/>
                </a:uFill>
                <a:latin typeface="Open Sans"/>
                <a:ea typeface="Open Sans"/>
                <a:cs typeface="Open Sans"/>
                <a:sym typeface="Open Sans"/>
                <a:hlinkClick r:id="rId9">
                  <a:extLst>
                    <a:ext uri="{A12FA001-AC4F-418D-AE19-62706E023703}">
                      <ahyp:hlinkClr xmlns:ahyp="http://schemas.microsoft.com/office/drawing/2018/hyperlinkcolor" val="tx"/>
                    </a:ext>
                  </a:extLst>
                </a:hlinkClick>
              </a:rPr>
              <a:t>Flaticon</a:t>
            </a:r>
            <a:r>
              <a:rPr lang="en" sz="1333">
                <a:solidFill>
                  <a:schemeClr val="dk1"/>
                </a:solidFill>
                <a:latin typeface="Open Sans"/>
                <a:ea typeface="Open Sans"/>
                <a:cs typeface="Open Sans"/>
                <a:sym typeface="Open Sans"/>
              </a:rPr>
              <a:t>, and infographics &amp; images by </a:t>
            </a:r>
            <a:r>
              <a:rPr lang="en" sz="1333" b="1">
                <a:solidFill>
                  <a:schemeClr val="dk1"/>
                </a:solidFill>
                <a:uFill>
                  <a:noFill/>
                </a:uFill>
                <a:latin typeface="Open Sans"/>
                <a:ea typeface="Open Sans"/>
                <a:cs typeface="Open Sans"/>
                <a:sym typeface="Open Sans"/>
                <a:hlinkClick r:id="rId10">
                  <a:extLst>
                    <a:ext uri="{A12FA001-AC4F-418D-AE19-62706E023703}">
                      <ahyp:hlinkClr xmlns:ahyp="http://schemas.microsoft.com/office/drawing/2018/hyperlinkcolor" val="tx"/>
                    </a:ext>
                  </a:extLst>
                </a:hlinkClick>
              </a:rPr>
              <a:t>Freepik</a:t>
            </a:r>
            <a:endParaRPr sz="1333" b="1">
              <a:solidFill>
                <a:schemeClr val="dk1"/>
              </a:solidFill>
              <a:latin typeface="Open Sans"/>
              <a:ea typeface="Open Sans"/>
              <a:cs typeface="Open Sans"/>
              <a:sym typeface="Open Sans"/>
            </a:endParaRPr>
          </a:p>
        </p:txBody>
      </p:sp>
    </p:spTree>
    <p:extLst>
      <p:ext uri="{BB962C8B-B14F-4D97-AF65-F5344CB8AC3E}">
        <p14:creationId xmlns:p14="http://schemas.microsoft.com/office/powerpoint/2010/main" val="1566030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37"/>
        <p:cNvGrpSpPr/>
        <p:nvPr/>
      </p:nvGrpSpPr>
      <p:grpSpPr>
        <a:xfrm>
          <a:off x="0" y="0"/>
          <a:ext cx="0" cy="0"/>
          <a:chOff x="0" y="0"/>
          <a:chExt cx="0" cy="0"/>
        </a:xfrm>
      </p:grpSpPr>
      <p:sp>
        <p:nvSpPr>
          <p:cNvPr id="38" name="Google Shape;38;p4"/>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r>
              <a:rPr lang="en-US"/>
              <a:t>Click to edit Master title style</a:t>
            </a:r>
            <a:endParaRPr/>
          </a:p>
        </p:txBody>
      </p:sp>
      <p:sp>
        <p:nvSpPr>
          <p:cNvPr id="39" name="Google Shape;39;p4"/>
          <p:cNvSpPr txBox="1">
            <a:spLocks noGrp="1"/>
          </p:cNvSpPr>
          <p:nvPr>
            <p:ph type="body" idx="1"/>
          </p:nvPr>
        </p:nvSpPr>
        <p:spPr>
          <a:xfrm>
            <a:off x="960000" y="1536633"/>
            <a:ext cx="10272000" cy="622400"/>
          </a:xfrm>
          <a:prstGeom prst="rect">
            <a:avLst/>
          </a:prstGeom>
        </p:spPr>
        <p:txBody>
          <a:bodyPr spcFirstLastPara="1" wrap="square" lIns="91425" tIns="91425" rIns="91425" bIns="91425" anchor="t" anchorCtr="0">
            <a:noAutofit/>
          </a:bodyPr>
          <a:lstStyle>
            <a:lvl1pPr marL="609585" lvl="0" indent="-423323" rtl="0">
              <a:lnSpc>
                <a:spcPct val="100000"/>
              </a:lnSpc>
              <a:spcBef>
                <a:spcPts val="0"/>
              </a:spcBef>
              <a:spcAft>
                <a:spcPts val="0"/>
              </a:spcAft>
              <a:buSzPts val="1400"/>
              <a:buChar char="●"/>
              <a:defRPr/>
            </a:lvl1pPr>
            <a:lvl2pPr marL="1219170" lvl="1" indent="-406390" rtl="0">
              <a:lnSpc>
                <a:spcPct val="100000"/>
              </a:lnSpc>
              <a:spcBef>
                <a:spcPts val="0"/>
              </a:spcBef>
              <a:spcAft>
                <a:spcPts val="0"/>
              </a:spcAft>
              <a:buSzPts val="1200"/>
              <a:buChar char="○"/>
              <a:defRPr/>
            </a:lvl2pPr>
            <a:lvl3pPr marL="1828754" lvl="2" indent="-406390" rtl="0">
              <a:lnSpc>
                <a:spcPct val="100000"/>
              </a:lnSpc>
              <a:spcBef>
                <a:spcPts val="0"/>
              </a:spcBef>
              <a:spcAft>
                <a:spcPts val="0"/>
              </a:spcAft>
              <a:buSzPts val="1200"/>
              <a:buChar char="■"/>
              <a:defRPr/>
            </a:lvl3pPr>
            <a:lvl4pPr marL="2438339" lvl="3" indent="-406390" rtl="0">
              <a:lnSpc>
                <a:spcPct val="100000"/>
              </a:lnSpc>
              <a:spcBef>
                <a:spcPts val="0"/>
              </a:spcBef>
              <a:spcAft>
                <a:spcPts val="0"/>
              </a:spcAft>
              <a:buSzPts val="1200"/>
              <a:buChar char="●"/>
              <a:defRPr/>
            </a:lvl4pPr>
            <a:lvl5pPr marL="3047924" lvl="4" indent="-406390" rtl="0">
              <a:lnSpc>
                <a:spcPct val="100000"/>
              </a:lnSpc>
              <a:spcBef>
                <a:spcPts val="0"/>
              </a:spcBef>
              <a:spcAft>
                <a:spcPts val="0"/>
              </a:spcAft>
              <a:buSzPts val="1200"/>
              <a:buChar char="○"/>
              <a:defRPr/>
            </a:lvl5pPr>
            <a:lvl6pPr marL="3657509" lvl="5" indent="-406390" rtl="0">
              <a:lnSpc>
                <a:spcPct val="100000"/>
              </a:lnSpc>
              <a:spcBef>
                <a:spcPts val="0"/>
              </a:spcBef>
              <a:spcAft>
                <a:spcPts val="0"/>
              </a:spcAft>
              <a:buSzPts val="1200"/>
              <a:buChar char="■"/>
              <a:defRPr/>
            </a:lvl6pPr>
            <a:lvl7pPr marL="4267093" lvl="6" indent="-406390" rtl="0">
              <a:lnSpc>
                <a:spcPct val="100000"/>
              </a:lnSpc>
              <a:spcBef>
                <a:spcPts val="0"/>
              </a:spcBef>
              <a:spcAft>
                <a:spcPts val="0"/>
              </a:spcAft>
              <a:buSzPts val="1200"/>
              <a:buChar char="●"/>
              <a:defRPr/>
            </a:lvl7pPr>
            <a:lvl8pPr marL="4876678" lvl="7" indent="-406390" rtl="0">
              <a:lnSpc>
                <a:spcPct val="100000"/>
              </a:lnSpc>
              <a:spcBef>
                <a:spcPts val="0"/>
              </a:spcBef>
              <a:spcAft>
                <a:spcPts val="0"/>
              </a:spcAft>
              <a:buSzPts val="1200"/>
              <a:buChar char="○"/>
              <a:defRPr/>
            </a:lvl8pPr>
            <a:lvl9pPr marL="5486263" lvl="8" indent="-406390" rtl="0">
              <a:lnSpc>
                <a:spcPct val="100000"/>
              </a:lnSpc>
              <a:spcBef>
                <a:spcPts val="0"/>
              </a:spcBef>
              <a:spcAft>
                <a:spcPts val="0"/>
              </a:spcAft>
              <a:buSzPts val="1200"/>
              <a:buChar char="■"/>
              <a:defRPr/>
            </a:lvl9pPr>
          </a:lstStyle>
          <a:p>
            <a:pPr lvl="0"/>
            <a:r>
              <a:rPr lang="en-US"/>
              <a:t>Click to edit Master text styles</a:t>
            </a:r>
          </a:p>
        </p:txBody>
      </p:sp>
      <p:pic>
        <p:nvPicPr>
          <p:cNvPr id="40" name="Google Shape;40;p4"/>
          <p:cNvPicPr preferRelativeResize="0"/>
          <p:nvPr/>
        </p:nvPicPr>
        <p:blipFill>
          <a:blip r:embed="rId2">
            <a:alphaModFix/>
          </a:blip>
          <a:stretch>
            <a:fillRect/>
          </a:stretch>
        </p:blipFill>
        <p:spPr>
          <a:xfrm rot="9287200" flipH="1">
            <a:off x="9677400" y="6014266"/>
            <a:ext cx="4089400" cy="2266333"/>
          </a:xfrm>
          <a:prstGeom prst="rect">
            <a:avLst/>
          </a:prstGeom>
          <a:noFill/>
          <a:ln>
            <a:noFill/>
          </a:ln>
        </p:spPr>
      </p:pic>
      <p:pic>
        <p:nvPicPr>
          <p:cNvPr id="41" name="Google Shape;41;p4"/>
          <p:cNvPicPr preferRelativeResize="0"/>
          <p:nvPr/>
        </p:nvPicPr>
        <p:blipFill>
          <a:blip r:embed="rId3">
            <a:alphaModFix/>
          </a:blip>
          <a:stretch>
            <a:fillRect/>
          </a:stretch>
        </p:blipFill>
        <p:spPr>
          <a:xfrm rot="9719874">
            <a:off x="-1854197" y="-1269505"/>
            <a:ext cx="4661832" cy="2435633"/>
          </a:xfrm>
          <a:prstGeom prst="rect">
            <a:avLst/>
          </a:prstGeom>
          <a:noFill/>
          <a:ln>
            <a:noFill/>
          </a:ln>
        </p:spPr>
      </p:pic>
      <p:pic>
        <p:nvPicPr>
          <p:cNvPr id="42" name="Google Shape;42;p4"/>
          <p:cNvPicPr preferRelativeResize="0"/>
          <p:nvPr/>
        </p:nvPicPr>
        <p:blipFill>
          <a:blip r:embed="rId4">
            <a:alphaModFix/>
          </a:blip>
          <a:stretch>
            <a:fillRect/>
          </a:stretch>
        </p:blipFill>
        <p:spPr>
          <a:xfrm>
            <a:off x="-751579" y="5511565"/>
            <a:ext cx="1705035" cy="1606803"/>
          </a:xfrm>
          <a:prstGeom prst="rect">
            <a:avLst/>
          </a:prstGeom>
          <a:noFill/>
          <a:ln>
            <a:noFill/>
          </a:ln>
        </p:spPr>
      </p:pic>
      <p:pic>
        <p:nvPicPr>
          <p:cNvPr id="43" name="Google Shape;43;p4"/>
          <p:cNvPicPr preferRelativeResize="0"/>
          <p:nvPr/>
        </p:nvPicPr>
        <p:blipFill>
          <a:blip r:embed="rId5">
            <a:alphaModFix/>
          </a:blip>
          <a:stretch>
            <a:fillRect/>
          </a:stretch>
        </p:blipFill>
        <p:spPr>
          <a:xfrm flipH="1">
            <a:off x="11232003" y="182467"/>
            <a:ext cx="724455" cy="763597"/>
          </a:xfrm>
          <a:prstGeom prst="rect">
            <a:avLst/>
          </a:prstGeom>
          <a:noFill/>
          <a:ln>
            <a:noFill/>
          </a:ln>
        </p:spPr>
      </p:pic>
      <p:pic>
        <p:nvPicPr>
          <p:cNvPr id="44" name="Google Shape;44;p4"/>
          <p:cNvPicPr preferRelativeResize="0"/>
          <p:nvPr/>
        </p:nvPicPr>
        <p:blipFill>
          <a:blip r:embed="rId5">
            <a:alphaModFix/>
          </a:blip>
          <a:stretch>
            <a:fillRect/>
          </a:stretch>
        </p:blipFill>
        <p:spPr>
          <a:xfrm flipH="1">
            <a:off x="11785603" y="1177035"/>
            <a:ext cx="676760" cy="713332"/>
          </a:xfrm>
          <a:prstGeom prst="rect">
            <a:avLst/>
          </a:prstGeom>
          <a:noFill/>
          <a:ln>
            <a:noFill/>
          </a:ln>
        </p:spPr>
      </p:pic>
      <p:pic>
        <p:nvPicPr>
          <p:cNvPr id="45" name="Google Shape;45;p4"/>
          <p:cNvPicPr preferRelativeResize="0"/>
          <p:nvPr/>
        </p:nvPicPr>
        <p:blipFill>
          <a:blip r:embed="rId5">
            <a:alphaModFix/>
          </a:blip>
          <a:stretch>
            <a:fillRect/>
          </a:stretch>
        </p:blipFill>
        <p:spPr>
          <a:xfrm rot="1617179">
            <a:off x="-330200" y="1890369"/>
            <a:ext cx="676760" cy="713332"/>
          </a:xfrm>
          <a:prstGeom prst="rect">
            <a:avLst/>
          </a:prstGeom>
          <a:noFill/>
          <a:ln>
            <a:noFill/>
          </a:ln>
        </p:spPr>
      </p:pic>
    </p:spTree>
    <p:extLst>
      <p:ext uri="{BB962C8B-B14F-4D97-AF65-F5344CB8AC3E}">
        <p14:creationId xmlns:p14="http://schemas.microsoft.com/office/powerpoint/2010/main" val="82617005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240"/>
        <p:cNvGrpSpPr/>
        <p:nvPr/>
      </p:nvGrpSpPr>
      <p:grpSpPr>
        <a:xfrm>
          <a:off x="0" y="0"/>
          <a:ext cx="0" cy="0"/>
          <a:chOff x="0" y="0"/>
          <a:chExt cx="0" cy="0"/>
        </a:xfrm>
      </p:grpSpPr>
      <p:pic>
        <p:nvPicPr>
          <p:cNvPr id="241" name="Google Shape;241;p22"/>
          <p:cNvPicPr preferRelativeResize="0"/>
          <p:nvPr/>
        </p:nvPicPr>
        <p:blipFill>
          <a:blip r:embed="rId2">
            <a:alphaModFix/>
          </a:blip>
          <a:stretch>
            <a:fillRect/>
          </a:stretch>
        </p:blipFill>
        <p:spPr>
          <a:xfrm rot="-1663271">
            <a:off x="9983250" y="5520037"/>
            <a:ext cx="2987319" cy="1655567"/>
          </a:xfrm>
          <a:prstGeom prst="rect">
            <a:avLst/>
          </a:prstGeom>
          <a:noFill/>
          <a:ln>
            <a:noFill/>
          </a:ln>
        </p:spPr>
      </p:pic>
      <p:pic>
        <p:nvPicPr>
          <p:cNvPr id="242" name="Google Shape;242;p22"/>
          <p:cNvPicPr preferRelativeResize="0"/>
          <p:nvPr/>
        </p:nvPicPr>
        <p:blipFill>
          <a:blip r:embed="rId3">
            <a:alphaModFix/>
          </a:blip>
          <a:stretch>
            <a:fillRect/>
          </a:stretch>
        </p:blipFill>
        <p:spPr>
          <a:xfrm rot="-8283126">
            <a:off x="10037385" y="-380255"/>
            <a:ext cx="3241779" cy="1693712"/>
          </a:xfrm>
          <a:prstGeom prst="rect">
            <a:avLst/>
          </a:prstGeom>
          <a:noFill/>
          <a:ln>
            <a:noFill/>
          </a:ln>
        </p:spPr>
      </p:pic>
      <p:pic>
        <p:nvPicPr>
          <p:cNvPr id="243" name="Google Shape;243;p22"/>
          <p:cNvPicPr preferRelativeResize="0"/>
          <p:nvPr/>
        </p:nvPicPr>
        <p:blipFill>
          <a:blip r:embed="rId4">
            <a:alphaModFix/>
          </a:blip>
          <a:stretch>
            <a:fillRect/>
          </a:stretch>
        </p:blipFill>
        <p:spPr>
          <a:xfrm>
            <a:off x="11294633" y="4121774"/>
            <a:ext cx="874824" cy="780428"/>
          </a:xfrm>
          <a:prstGeom prst="rect">
            <a:avLst/>
          </a:prstGeom>
          <a:noFill/>
          <a:ln>
            <a:noFill/>
          </a:ln>
        </p:spPr>
      </p:pic>
      <p:pic>
        <p:nvPicPr>
          <p:cNvPr id="244" name="Google Shape;244;p22"/>
          <p:cNvPicPr preferRelativeResize="0"/>
          <p:nvPr/>
        </p:nvPicPr>
        <p:blipFill>
          <a:blip r:embed="rId4">
            <a:alphaModFix/>
          </a:blip>
          <a:stretch>
            <a:fillRect/>
          </a:stretch>
        </p:blipFill>
        <p:spPr>
          <a:xfrm>
            <a:off x="11570841" y="3099166"/>
            <a:ext cx="699263" cy="623817"/>
          </a:xfrm>
          <a:prstGeom prst="rect">
            <a:avLst/>
          </a:prstGeom>
          <a:noFill/>
          <a:ln>
            <a:noFill/>
          </a:ln>
        </p:spPr>
      </p:pic>
      <p:pic>
        <p:nvPicPr>
          <p:cNvPr id="245" name="Google Shape;245;p22"/>
          <p:cNvPicPr preferRelativeResize="0"/>
          <p:nvPr/>
        </p:nvPicPr>
        <p:blipFill>
          <a:blip r:embed="rId2">
            <a:alphaModFix/>
          </a:blip>
          <a:stretch>
            <a:fillRect/>
          </a:stretch>
        </p:blipFill>
        <p:spPr>
          <a:xfrm rot="2045675" flipH="1">
            <a:off x="-774331" y="5520038"/>
            <a:ext cx="2987321" cy="1655565"/>
          </a:xfrm>
          <a:prstGeom prst="rect">
            <a:avLst/>
          </a:prstGeom>
          <a:noFill/>
          <a:ln>
            <a:noFill/>
          </a:ln>
        </p:spPr>
      </p:pic>
      <p:pic>
        <p:nvPicPr>
          <p:cNvPr id="246" name="Google Shape;246;p22"/>
          <p:cNvPicPr preferRelativeResize="0"/>
          <p:nvPr/>
        </p:nvPicPr>
        <p:blipFill>
          <a:blip r:embed="rId3">
            <a:alphaModFix/>
          </a:blip>
          <a:stretch>
            <a:fillRect/>
          </a:stretch>
        </p:blipFill>
        <p:spPr>
          <a:xfrm rot="7391138">
            <a:off x="-1209928" y="-273519"/>
            <a:ext cx="3241784" cy="1693713"/>
          </a:xfrm>
          <a:prstGeom prst="rect">
            <a:avLst/>
          </a:prstGeom>
          <a:noFill/>
          <a:ln>
            <a:noFill/>
          </a:ln>
        </p:spPr>
      </p:pic>
      <p:pic>
        <p:nvPicPr>
          <p:cNvPr id="247" name="Google Shape;247;p22"/>
          <p:cNvPicPr preferRelativeResize="0"/>
          <p:nvPr/>
        </p:nvPicPr>
        <p:blipFill>
          <a:blip r:embed="rId5">
            <a:alphaModFix/>
          </a:blip>
          <a:stretch>
            <a:fillRect/>
          </a:stretch>
        </p:blipFill>
        <p:spPr>
          <a:xfrm rot="-1173600" flipH="1">
            <a:off x="-146693" y="2424069"/>
            <a:ext cx="1293093" cy="1219201"/>
          </a:xfrm>
          <a:prstGeom prst="rect">
            <a:avLst/>
          </a:prstGeom>
          <a:noFill/>
          <a:ln>
            <a:noFill/>
          </a:ln>
        </p:spPr>
      </p:pic>
    </p:spTree>
    <p:extLst>
      <p:ext uri="{BB962C8B-B14F-4D97-AF65-F5344CB8AC3E}">
        <p14:creationId xmlns:p14="http://schemas.microsoft.com/office/powerpoint/2010/main" val="5378627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248"/>
        <p:cNvGrpSpPr/>
        <p:nvPr/>
      </p:nvGrpSpPr>
      <p:grpSpPr>
        <a:xfrm>
          <a:off x="0" y="0"/>
          <a:ext cx="0" cy="0"/>
          <a:chOff x="0" y="0"/>
          <a:chExt cx="0" cy="0"/>
        </a:xfrm>
      </p:grpSpPr>
      <p:pic>
        <p:nvPicPr>
          <p:cNvPr id="249" name="Google Shape;249;p23"/>
          <p:cNvPicPr preferRelativeResize="0"/>
          <p:nvPr/>
        </p:nvPicPr>
        <p:blipFill>
          <a:blip r:embed="rId2">
            <a:alphaModFix amt="33000"/>
          </a:blip>
          <a:stretch>
            <a:fillRect/>
          </a:stretch>
        </p:blipFill>
        <p:spPr>
          <a:xfrm rot="-10266843" flipH="1">
            <a:off x="-695795" y="-552022"/>
            <a:ext cx="13228424" cy="6911348"/>
          </a:xfrm>
          <a:prstGeom prst="rect">
            <a:avLst/>
          </a:prstGeom>
          <a:noFill/>
          <a:ln>
            <a:noFill/>
          </a:ln>
        </p:spPr>
      </p:pic>
      <p:pic>
        <p:nvPicPr>
          <p:cNvPr id="250" name="Google Shape;250;p23"/>
          <p:cNvPicPr preferRelativeResize="0"/>
          <p:nvPr/>
        </p:nvPicPr>
        <p:blipFill>
          <a:blip r:embed="rId3">
            <a:alphaModFix/>
          </a:blip>
          <a:stretch>
            <a:fillRect/>
          </a:stretch>
        </p:blipFill>
        <p:spPr>
          <a:xfrm rot="9046786">
            <a:off x="-1059466" y="-1180275"/>
            <a:ext cx="4965700" cy="2526489"/>
          </a:xfrm>
          <a:prstGeom prst="rect">
            <a:avLst/>
          </a:prstGeom>
          <a:noFill/>
          <a:ln>
            <a:noFill/>
          </a:ln>
        </p:spPr>
      </p:pic>
      <p:pic>
        <p:nvPicPr>
          <p:cNvPr id="251" name="Google Shape;251;p23"/>
          <p:cNvPicPr preferRelativeResize="0"/>
          <p:nvPr/>
        </p:nvPicPr>
        <p:blipFill>
          <a:blip r:embed="rId3">
            <a:alphaModFix/>
          </a:blip>
          <a:stretch>
            <a:fillRect/>
          </a:stretch>
        </p:blipFill>
        <p:spPr>
          <a:xfrm rot="9046786">
            <a:off x="10766767" y="1282274"/>
            <a:ext cx="4965700" cy="2526489"/>
          </a:xfrm>
          <a:prstGeom prst="rect">
            <a:avLst/>
          </a:prstGeom>
          <a:noFill/>
          <a:ln>
            <a:noFill/>
          </a:ln>
        </p:spPr>
      </p:pic>
      <p:pic>
        <p:nvPicPr>
          <p:cNvPr id="252" name="Google Shape;252;p23"/>
          <p:cNvPicPr preferRelativeResize="0"/>
          <p:nvPr/>
        </p:nvPicPr>
        <p:blipFill>
          <a:blip r:embed="rId4">
            <a:alphaModFix/>
          </a:blip>
          <a:stretch>
            <a:fillRect/>
          </a:stretch>
        </p:blipFill>
        <p:spPr>
          <a:xfrm flipH="1">
            <a:off x="-389933" y="5422901"/>
            <a:ext cx="1416767" cy="1737468"/>
          </a:xfrm>
          <a:prstGeom prst="rect">
            <a:avLst/>
          </a:prstGeom>
          <a:noFill/>
          <a:ln>
            <a:noFill/>
          </a:ln>
        </p:spPr>
      </p:pic>
      <p:pic>
        <p:nvPicPr>
          <p:cNvPr id="253" name="Google Shape;253;p23"/>
          <p:cNvPicPr preferRelativeResize="0"/>
          <p:nvPr/>
        </p:nvPicPr>
        <p:blipFill>
          <a:blip r:embed="rId5">
            <a:alphaModFix/>
          </a:blip>
          <a:stretch>
            <a:fillRect/>
          </a:stretch>
        </p:blipFill>
        <p:spPr>
          <a:xfrm>
            <a:off x="172665" y="1631635"/>
            <a:ext cx="780787" cy="2157964"/>
          </a:xfrm>
          <a:prstGeom prst="rect">
            <a:avLst/>
          </a:prstGeom>
          <a:noFill/>
          <a:ln>
            <a:noFill/>
          </a:ln>
        </p:spPr>
      </p:pic>
      <p:pic>
        <p:nvPicPr>
          <p:cNvPr id="254" name="Google Shape;254;p23"/>
          <p:cNvPicPr preferRelativeResize="0"/>
          <p:nvPr/>
        </p:nvPicPr>
        <p:blipFill>
          <a:blip r:embed="rId5">
            <a:alphaModFix/>
          </a:blip>
          <a:stretch>
            <a:fillRect/>
          </a:stretch>
        </p:blipFill>
        <p:spPr>
          <a:xfrm rot="1768662" flipH="1">
            <a:off x="10946431" y="4514534"/>
            <a:ext cx="780787" cy="2157964"/>
          </a:xfrm>
          <a:prstGeom prst="rect">
            <a:avLst/>
          </a:prstGeom>
          <a:noFill/>
          <a:ln>
            <a:noFill/>
          </a:ln>
        </p:spPr>
      </p:pic>
      <p:pic>
        <p:nvPicPr>
          <p:cNvPr id="255" name="Google Shape;255;p23"/>
          <p:cNvPicPr preferRelativeResize="0"/>
          <p:nvPr/>
        </p:nvPicPr>
        <p:blipFill>
          <a:blip r:embed="rId6">
            <a:alphaModFix/>
          </a:blip>
          <a:stretch>
            <a:fillRect/>
          </a:stretch>
        </p:blipFill>
        <p:spPr>
          <a:xfrm rot="10800000" flipH="1">
            <a:off x="10886902" y="-368302"/>
            <a:ext cx="2264037" cy="2133603"/>
          </a:xfrm>
          <a:prstGeom prst="rect">
            <a:avLst/>
          </a:prstGeom>
          <a:noFill/>
          <a:ln>
            <a:noFill/>
          </a:ln>
        </p:spPr>
      </p:pic>
      <p:pic>
        <p:nvPicPr>
          <p:cNvPr id="256" name="Google Shape;256;p23"/>
          <p:cNvPicPr preferRelativeResize="0"/>
          <p:nvPr/>
        </p:nvPicPr>
        <p:blipFill>
          <a:blip r:embed="rId7">
            <a:alphaModFix/>
          </a:blip>
          <a:stretch>
            <a:fillRect/>
          </a:stretch>
        </p:blipFill>
        <p:spPr>
          <a:xfrm>
            <a:off x="11493502" y="2121738"/>
            <a:ext cx="601301" cy="689869"/>
          </a:xfrm>
          <a:prstGeom prst="rect">
            <a:avLst/>
          </a:prstGeom>
          <a:noFill/>
          <a:ln>
            <a:noFill/>
          </a:ln>
        </p:spPr>
      </p:pic>
      <p:pic>
        <p:nvPicPr>
          <p:cNvPr id="257" name="Google Shape;257;p23"/>
          <p:cNvPicPr preferRelativeResize="0"/>
          <p:nvPr/>
        </p:nvPicPr>
        <p:blipFill>
          <a:blip r:embed="rId7">
            <a:alphaModFix/>
          </a:blip>
          <a:stretch>
            <a:fillRect/>
          </a:stretch>
        </p:blipFill>
        <p:spPr>
          <a:xfrm>
            <a:off x="881418" y="6271671"/>
            <a:ext cx="601301" cy="689869"/>
          </a:xfrm>
          <a:prstGeom prst="rect">
            <a:avLst/>
          </a:prstGeom>
          <a:noFill/>
          <a:ln>
            <a:noFill/>
          </a:ln>
        </p:spPr>
      </p:pic>
      <p:pic>
        <p:nvPicPr>
          <p:cNvPr id="258" name="Google Shape;258;p23"/>
          <p:cNvPicPr preferRelativeResize="0"/>
          <p:nvPr/>
        </p:nvPicPr>
        <p:blipFill>
          <a:blip r:embed="rId7">
            <a:alphaModFix/>
          </a:blip>
          <a:stretch>
            <a:fillRect/>
          </a:stretch>
        </p:blipFill>
        <p:spPr>
          <a:xfrm rot="5400000">
            <a:off x="1803402" y="4"/>
            <a:ext cx="601301" cy="689869"/>
          </a:xfrm>
          <a:prstGeom prst="rect">
            <a:avLst/>
          </a:prstGeom>
          <a:noFill/>
          <a:ln>
            <a:noFill/>
          </a:ln>
        </p:spPr>
      </p:pic>
    </p:spTree>
    <p:extLst>
      <p:ext uri="{BB962C8B-B14F-4D97-AF65-F5344CB8AC3E}">
        <p14:creationId xmlns:p14="http://schemas.microsoft.com/office/powerpoint/2010/main" val="91840391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262"/>
        <p:cNvGrpSpPr/>
        <p:nvPr/>
      </p:nvGrpSpPr>
      <p:grpSpPr>
        <a:xfrm>
          <a:off x="0" y="0"/>
          <a:ext cx="0" cy="0"/>
          <a:chOff x="0" y="0"/>
          <a:chExt cx="0" cy="0"/>
        </a:xfrm>
      </p:grpSpPr>
    </p:spTree>
    <p:extLst>
      <p:ext uri="{BB962C8B-B14F-4D97-AF65-F5344CB8AC3E}">
        <p14:creationId xmlns:p14="http://schemas.microsoft.com/office/powerpoint/2010/main" val="390297346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263"/>
        <p:cNvGrpSpPr/>
        <p:nvPr/>
      </p:nvGrpSpPr>
      <p:grpSpPr>
        <a:xfrm>
          <a:off x="0" y="0"/>
          <a:ext cx="0" cy="0"/>
          <a:chOff x="0" y="0"/>
          <a:chExt cx="0" cy="0"/>
        </a:xfrm>
      </p:grpSpPr>
      <p:sp>
        <p:nvSpPr>
          <p:cNvPr id="264" name="Google Shape;264;p26"/>
          <p:cNvSpPr txBox="1">
            <a:spLocks noGrp="1"/>
          </p:cNvSpPr>
          <p:nvPr>
            <p:ph type="title"/>
          </p:nvPr>
        </p:nvSpPr>
        <p:spPr>
          <a:xfrm>
            <a:off x="955600" y="681367"/>
            <a:ext cx="102808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r>
              <a:rPr lang="en-US"/>
              <a:t>Click to edit Master title style</a:t>
            </a:r>
            <a:endParaRPr/>
          </a:p>
        </p:txBody>
      </p:sp>
    </p:spTree>
    <p:extLst>
      <p:ext uri="{BB962C8B-B14F-4D97-AF65-F5344CB8AC3E}">
        <p14:creationId xmlns:p14="http://schemas.microsoft.com/office/powerpoint/2010/main" val="14118148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46"/>
        <p:cNvGrpSpPr/>
        <p:nvPr/>
      </p:nvGrpSpPr>
      <p:grpSpPr>
        <a:xfrm>
          <a:off x="0" y="0"/>
          <a:ext cx="0" cy="0"/>
          <a:chOff x="0" y="0"/>
          <a:chExt cx="0" cy="0"/>
        </a:xfrm>
      </p:grpSpPr>
      <p:pic>
        <p:nvPicPr>
          <p:cNvPr id="47" name="Google Shape;47;p5"/>
          <p:cNvPicPr preferRelativeResize="0"/>
          <p:nvPr/>
        </p:nvPicPr>
        <p:blipFill>
          <a:blip r:embed="rId2">
            <a:alphaModFix/>
          </a:blip>
          <a:stretch>
            <a:fillRect/>
          </a:stretch>
        </p:blipFill>
        <p:spPr>
          <a:xfrm rot="2952323" flipH="1">
            <a:off x="-2068587" y="5085229"/>
            <a:ext cx="4647216" cy="2425847"/>
          </a:xfrm>
          <a:prstGeom prst="rect">
            <a:avLst/>
          </a:prstGeom>
          <a:noFill/>
          <a:ln>
            <a:noFill/>
          </a:ln>
        </p:spPr>
      </p:pic>
      <p:pic>
        <p:nvPicPr>
          <p:cNvPr id="48" name="Google Shape;48;p5"/>
          <p:cNvPicPr preferRelativeResize="0"/>
          <p:nvPr/>
        </p:nvPicPr>
        <p:blipFill>
          <a:blip r:embed="rId2">
            <a:alphaModFix/>
          </a:blip>
          <a:stretch>
            <a:fillRect/>
          </a:stretch>
        </p:blipFill>
        <p:spPr>
          <a:xfrm rot="-2512958" flipH="1">
            <a:off x="9650409" y="5402732"/>
            <a:ext cx="4647219" cy="2425845"/>
          </a:xfrm>
          <a:prstGeom prst="rect">
            <a:avLst/>
          </a:prstGeom>
          <a:noFill/>
          <a:ln>
            <a:noFill/>
          </a:ln>
        </p:spPr>
      </p:pic>
      <p:sp>
        <p:nvSpPr>
          <p:cNvPr id="49" name="Google Shape;49;p5"/>
          <p:cNvSpPr txBox="1">
            <a:spLocks noGrp="1"/>
          </p:cNvSpPr>
          <p:nvPr>
            <p:ph type="subTitle" idx="1"/>
          </p:nvPr>
        </p:nvSpPr>
        <p:spPr>
          <a:xfrm>
            <a:off x="1694600" y="2825804"/>
            <a:ext cx="3926000" cy="7636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Clr>
                <a:schemeClr val="dk1"/>
              </a:buClr>
              <a:buSzPts val="2400"/>
              <a:buFont typeface="Bebas Neue"/>
              <a:buNone/>
              <a:defRPr sz="2400" b="1">
                <a:solidFill>
                  <a:schemeClr val="dk2"/>
                </a:solidFill>
                <a:latin typeface="Gotu"/>
                <a:ea typeface="Gotu"/>
                <a:cs typeface="Gotu"/>
                <a:sym typeface="Gotu"/>
              </a:defRPr>
            </a:lvl1pPr>
            <a:lvl2pPr lvl="1"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US"/>
              <a:t>Click to edit Master subtitle style</a:t>
            </a:r>
            <a:endParaRPr/>
          </a:p>
        </p:txBody>
      </p:sp>
      <p:sp>
        <p:nvSpPr>
          <p:cNvPr id="50" name="Google Shape;50;p5"/>
          <p:cNvSpPr txBox="1">
            <a:spLocks noGrp="1"/>
          </p:cNvSpPr>
          <p:nvPr>
            <p:ph type="subTitle" idx="2"/>
          </p:nvPr>
        </p:nvSpPr>
        <p:spPr>
          <a:xfrm>
            <a:off x="6572200" y="2825804"/>
            <a:ext cx="3924400" cy="763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Bebas Neue"/>
              <a:buNone/>
              <a:defRPr sz="2400" b="1">
                <a:solidFill>
                  <a:schemeClr val="dk2"/>
                </a:solidFill>
                <a:latin typeface="Gotu"/>
                <a:ea typeface="Gotu"/>
                <a:cs typeface="Gotu"/>
                <a:sym typeface="Gotu"/>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en-US"/>
              <a:t>Click to edit Master subtitle style</a:t>
            </a:r>
            <a:endParaRPr/>
          </a:p>
        </p:txBody>
      </p:sp>
      <p:sp>
        <p:nvSpPr>
          <p:cNvPr id="51" name="Google Shape;51;p5"/>
          <p:cNvSpPr txBox="1">
            <a:spLocks noGrp="1"/>
          </p:cNvSpPr>
          <p:nvPr>
            <p:ph type="subTitle" idx="3"/>
          </p:nvPr>
        </p:nvSpPr>
        <p:spPr>
          <a:xfrm>
            <a:off x="1694600" y="3487804"/>
            <a:ext cx="3926000" cy="245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52" name="Google Shape;52;p5"/>
          <p:cNvSpPr txBox="1">
            <a:spLocks noGrp="1"/>
          </p:cNvSpPr>
          <p:nvPr>
            <p:ph type="subTitle" idx="4"/>
          </p:nvPr>
        </p:nvSpPr>
        <p:spPr>
          <a:xfrm>
            <a:off x="6572200" y="3487804"/>
            <a:ext cx="3924400" cy="245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sp>
        <p:nvSpPr>
          <p:cNvPr id="53" name="Google Shape;53;p5"/>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pic>
        <p:nvPicPr>
          <p:cNvPr id="54" name="Google Shape;54;p5"/>
          <p:cNvPicPr preferRelativeResize="0"/>
          <p:nvPr/>
        </p:nvPicPr>
        <p:blipFill>
          <a:blip r:embed="rId3">
            <a:alphaModFix/>
          </a:blip>
          <a:stretch>
            <a:fillRect/>
          </a:stretch>
        </p:blipFill>
        <p:spPr>
          <a:xfrm rot="277794">
            <a:off x="-1282478" y="126997"/>
            <a:ext cx="2007147" cy="2073971"/>
          </a:xfrm>
          <a:prstGeom prst="rect">
            <a:avLst/>
          </a:prstGeom>
          <a:noFill/>
          <a:ln>
            <a:noFill/>
          </a:ln>
        </p:spPr>
      </p:pic>
      <p:pic>
        <p:nvPicPr>
          <p:cNvPr id="55" name="Google Shape;55;p5"/>
          <p:cNvPicPr preferRelativeResize="0"/>
          <p:nvPr/>
        </p:nvPicPr>
        <p:blipFill>
          <a:blip r:embed="rId4">
            <a:alphaModFix/>
          </a:blip>
          <a:stretch>
            <a:fillRect/>
          </a:stretch>
        </p:blipFill>
        <p:spPr>
          <a:xfrm>
            <a:off x="10789285" y="25401"/>
            <a:ext cx="1301115" cy="1229967"/>
          </a:xfrm>
          <a:prstGeom prst="rect">
            <a:avLst/>
          </a:prstGeom>
          <a:noFill/>
          <a:ln>
            <a:noFill/>
          </a:ln>
        </p:spPr>
      </p:pic>
      <p:pic>
        <p:nvPicPr>
          <p:cNvPr id="56" name="Google Shape;56;p5"/>
          <p:cNvPicPr preferRelativeResize="0"/>
          <p:nvPr/>
        </p:nvPicPr>
        <p:blipFill>
          <a:blip r:embed="rId4">
            <a:alphaModFix/>
          </a:blip>
          <a:stretch>
            <a:fillRect/>
          </a:stretch>
        </p:blipFill>
        <p:spPr>
          <a:xfrm rot="-1165365" flipH="1">
            <a:off x="-275948" y="4031219"/>
            <a:ext cx="1265128" cy="1195932"/>
          </a:xfrm>
          <a:prstGeom prst="rect">
            <a:avLst/>
          </a:prstGeom>
          <a:noFill/>
          <a:ln>
            <a:noFill/>
          </a:ln>
        </p:spPr>
      </p:pic>
      <p:pic>
        <p:nvPicPr>
          <p:cNvPr id="57" name="Google Shape;57;p5"/>
          <p:cNvPicPr preferRelativeResize="0"/>
          <p:nvPr/>
        </p:nvPicPr>
        <p:blipFill>
          <a:blip r:embed="rId3">
            <a:alphaModFix/>
          </a:blip>
          <a:stretch>
            <a:fillRect/>
          </a:stretch>
        </p:blipFill>
        <p:spPr>
          <a:xfrm rot="-492863">
            <a:off x="11188923" y="3157899"/>
            <a:ext cx="2007144" cy="2073968"/>
          </a:xfrm>
          <a:prstGeom prst="rect">
            <a:avLst/>
          </a:prstGeom>
          <a:noFill/>
          <a:ln>
            <a:noFill/>
          </a:ln>
        </p:spPr>
      </p:pic>
    </p:spTree>
    <p:extLst>
      <p:ext uri="{BB962C8B-B14F-4D97-AF65-F5344CB8AC3E}">
        <p14:creationId xmlns:p14="http://schemas.microsoft.com/office/powerpoint/2010/main" val="3667904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58"/>
        <p:cNvGrpSpPr/>
        <p:nvPr/>
      </p:nvGrpSpPr>
      <p:grpSpPr>
        <a:xfrm>
          <a:off x="0" y="0"/>
          <a:ext cx="0" cy="0"/>
          <a:chOff x="0" y="0"/>
          <a:chExt cx="0" cy="0"/>
        </a:xfrm>
      </p:grpSpPr>
      <p:pic>
        <p:nvPicPr>
          <p:cNvPr id="59" name="Google Shape;59;p6"/>
          <p:cNvPicPr preferRelativeResize="0"/>
          <p:nvPr/>
        </p:nvPicPr>
        <p:blipFill>
          <a:blip r:embed="rId2">
            <a:alphaModFix/>
          </a:blip>
          <a:stretch>
            <a:fillRect/>
          </a:stretch>
        </p:blipFill>
        <p:spPr>
          <a:xfrm rot="9025253" flipH="1">
            <a:off x="-1936064" y="-599346"/>
            <a:ext cx="4890059" cy="2487999"/>
          </a:xfrm>
          <a:prstGeom prst="rect">
            <a:avLst/>
          </a:prstGeom>
          <a:noFill/>
          <a:ln>
            <a:noFill/>
          </a:ln>
        </p:spPr>
      </p:pic>
      <p:sp>
        <p:nvSpPr>
          <p:cNvPr id="60" name="Google Shape;60;p6"/>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rPr lang="en-US"/>
              <a:t>Click to edit Master title style</a:t>
            </a:r>
            <a:endParaRPr/>
          </a:p>
        </p:txBody>
      </p:sp>
      <p:pic>
        <p:nvPicPr>
          <p:cNvPr id="61" name="Google Shape;61;p6"/>
          <p:cNvPicPr preferRelativeResize="0"/>
          <p:nvPr/>
        </p:nvPicPr>
        <p:blipFill>
          <a:blip r:embed="rId3">
            <a:alphaModFix/>
          </a:blip>
          <a:stretch>
            <a:fillRect/>
          </a:stretch>
        </p:blipFill>
        <p:spPr>
          <a:xfrm rot="9860793" flipH="1">
            <a:off x="11157165" y="-650463"/>
            <a:ext cx="2288399" cy="2156556"/>
          </a:xfrm>
          <a:prstGeom prst="rect">
            <a:avLst/>
          </a:prstGeom>
          <a:noFill/>
          <a:ln>
            <a:noFill/>
          </a:ln>
        </p:spPr>
      </p:pic>
      <p:pic>
        <p:nvPicPr>
          <p:cNvPr id="62" name="Google Shape;62;p6"/>
          <p:cNvPicPr preferRelativeResize="0"/>
          <p:nvPr/>
        </p:nvPicPr>
        <p:blipFill>
          <a:blip r:embed="rId3">
            <a:alphaModFix/>
          </a:blip>
          <a:stretch>
            <a:fillRect/>
          </a:stretch>
        </p:blipFill>
        <p:spPr>
          <a:xfrm rot="-768836">
            <a:off x="-1215766" y="5320394"/>
            <a:ext cx="2288404" cy="2156553"/>
          </a:xfrm>
          <a:prstGeom prst="rect">
            <a:avLst/>
          </a:prstGeom>
          <a:noFill/>
          <a:ln>
            <a:noFill/>
          </a:ln>
        </p:spPr>
      </p:pic>
      <p:pic>
        <p:nvPicPr>
          <p:cNvPr id="63" name="Google Shape;63;p6"/>
          <p:cNvPicPr preferRelativeResize="0"/>
          <p:nvPr/>
        </p:nvPicPr>
        <p:blipFill>
          <a:blip r:embed="rId4">
            <a:alphaModFix/>
          </a:blip>
          <a:stretch>
            <a:fillRect/>
          </a:stretch>
        </p:blipFill>
        <p:spPr>
          <a:xfrm rot="-387948" flipH="1">
            <a:off x="11507346" y="1724025"/>
            <a:ext cx="878703" cy="2438403"/>
          </a:xfrm>
          <a:prstGeom prst="rect">
            <a:avLst/>
          </a:prstGeom>
          <a:noFill/>
          <a:ln>
            <a:noFill/>
          </a:ln>
        </p:spPr>
      </p:pic>
      <p:pic>
        <p:nvPicPr>
          <p:cNvPr id="64" name="Google Shape;64;p6"/>
          <p:cNvPicPr preferRelativeResize="0"/>
          <p:nvPr/>
        </p:nvPicPr>
        <p:blipFill rotWithShape="1">
          <a:blip r:embed="rId4">
            <a:alphaModFix/>
          </a:blip>
          <a:srcRect/>
          <a:stretch/>
        </p:blipFill>
        <p:spPr>
          <a:xfrm rot="435533">
            <a:off x="-129714" y="2609325"/>
            <a:ext cx="878703" cy="2438395"/>
          </a:xfrm>
          <a:prstGeom prst="rect">
            <a:avLst/>
          </a:prstGeom>
          <a:noFill/>
          <a:ln>
            <a:noFill/>
          </a:ln>
        </p:spPr>
      </p:pic>
      <p:pic>
        <p:nvPicPr>
          <p:cNvPr id="65" name="Google Shape;65;p6"/>
          <p:cNvPicPr preferRelativeResize="0"/>
          <p:nvPr/>
        </p:nvPicPr>
        <p:blipFill>
          <a:blip r:embed="rId2">
            <a:alphaModFix/>
          </a:blip>
          <a:stretch>
            <a:fillRect/>
          </a:stretch>
        </p:blipFill>
        <p:spPr>
          <a:xfrm rot="-1774747" flipH="1">
            <a:off x="9100236" y="4976854"/>
            <a:ext cx="4890059" cy="2487999"/>
          </a:xfrm>
          <a:prstGeom prst="rect">
            <a:avLst/>
          </a:prstGeom>
          <a:noFill/>
          <a:ln>
            <a:noFill/>
          </a:ln>
        </p:spPr>
      </p:pic>
    </p:spTree>
    <p:extLst>
      <p:ext uri="{BB962C8B-B14F-4D97-AF65-F5344CB8AC3E}">
        <p14:creationId xmlns:p14="http://schemas.microsoft.com/office/powerpoint/2010/main" val="1517635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66"/>
        <p:cNvGrpSpPr/>
        <p:nvPr/>
      </p:nvGrpSpPr>
      <p:grpSpPr>
        <a:xfrm>
          <a:off x="0" y="0"/>
          <a:ext cx="0" cy="0"/>
          <a:chOff x="0" y="0"/>
          <a:chExt cx="0" cy="0"/>
        </a:xfrm>
      </p:grpSpPr>
      <p:pic>
        <p:nvPicPr>
          <p:cNvPr id="67" name="Google Shape;67;p7"/>
          <p:cNvPicPr preferRelativeResize="0"/>
          <p:nvPr/>
        </p:nvPicPr>
        <p:blipFill>
          <a:blip r:embed="rId2">
            <a:alphaModFix/>
          </a:blip>
          <a:stretch>
            <a:fillRect/>
          </a:stretch>
        </p:blipFill>
        <p:spPr>
          <a:xfrm rot="996164" flipH="1">
            <a:off x="7822228" y="-1056263"/>
            <a:ext cx="6096008" cy="3102864"/>
          </a:xfrm>
          <a:prstGeom prst="rect">
            <a:avLst/>
          </a:prstGeom>
          <a:noFill/>
          <a:ln>
            <a:noFill/>
          </a:ln>
        </p:spPr>
      </p:pic>
      <p:pic>
        <p:nvPicPr>
          <p:cNvPr id="68" name="Google Shape;68;p7"/>
          <p:cNvPicPr preferRelativeResize="0"/>
          <p:nvPr/>
        </p:nvPicPr>
        <p:blipFill>
          <a:blip r:embed="rId3">
            <a:alphaModFix/>
          </a:blip>
          <a:stretch>
            <a:fillRect/>
          </a:stretch>
        </p:blipFill>
        <p:spPr>
          <a:xfrm rot="3612636" flipH="1">
            <a:off x="-2220989" y="5097932"/>
            <a:ext cx="4647215" cy="2425849"/>
          </a:xfrm>
          <a:prstGeom prst="rect">
            <a:avLst/>
          </a:prstGeom>
          <a:noFill/>
          <a:ln>
            <a:noFill/>
          </a:ln>
        </p:spPr>
      </p:pic>
      <p:sp>
        <p:nvSpPr>
          <p:cNvPr id="69" name="Google Shape;69;p7"/>
          <p:cNvSpPr txBox="1">
            <a:spLocks noGrp="1"/>
          </p:cNvSpPr>
          <p:nvPr>
            <p:ph type="title"/>
          </p:nvPr>
        </p:nvSpPr>
        <p:spPr>
          <a:xfrm>
            <a:off x="1105084" y="836133"/>
            <a:ext cx="5086400" cy="207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sz="3867"/>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r>
              <a:rPr lang="en-US"/>
              <a:t>Click to edit Master title style</a:t>
            </a:r>
            <a:endParaRPr/>
          </a:p>
        </p:txBody>
      </p:sp>
      <p:sp>
        <p:nvSpPr>
          <p:cNvPr id="70" name="Google Shape;70;p7"/>
          <p:cNvSpPr txBox="1">
            <a:spLocks noGrp="1"/>
          </p:cNvSpPr>
          <p:nvPr>
            <p:ph type="body" idx="1"/>
          </p:nvPr>
        </p:nvSpPr>
        <p:spPr>
          <a:xfrm>
            <a:off x="1105084" y="2912267"/>
            <a:ext cx="5086400" cy="3109600"/>
          </a:xfrm>
          <a:prstGeom prst="rect">
            <a:avLst/>
          </a:prstGeom>
        </p:spPr>
        <p:txBody>
          <a:bodyPr spcFirstLastPara="1" wrap="square" lIns="91425" tIns="91425" rIns="91425" bIns="91425" anchor="t" anchorCtr="0">
            <a:noAutofit/>
          </a:bodyPr>
          <a:lstStyle>
            <a:lvl1pPr marL="609585" lvl="0" indent="-406390" rtl="0">
              <a:lnSpc>
                <a:spcPct val="100000"/>
              </a:lnSpc>
              <a:spcBef>
                <a:spcPts val="0"/>
              </a:spcBef>
              <a:spcAft>
                <a:spcPts val="0"/>
              </a:spcAft>
              <a:buClr>
                <a:schemeClr val="lt2"/>
              </a:buClr>
              <a:buSzPts val="1200"/>
              <a:buFont typeface="Nunito Light"/>
              <a:buChar char="●"/>
              <a:defRPr/>
            </a:lvl1pPr>
            <a:lvl2pPr marL="1219170" lvl="1" indent="-406390" rtl="0">
              <a:lnSpc>
                <a:spcPct val="100000"/>
              </a:lnSpc>
              <a:spcBef>
                <a:spcPts val="0"/>
              </a:spcBef>
              <a:spcAft>
                <a:spcPts val="0"/>
              </a:spcAft>
              <a:buClr>
                <a:srgbClr val="E76A28"/>
              </a:buClr>
              <a:buSzPts val="1200"/>
              <a:buFont typeface="Nunito Light"/>
              <a:buChar char="○"/>
              <a:defRPr/>
            </a:lvl2pPr>
            <a:lvl3pPr marL="1828754" lvl="2" indent="-406390" rtl="0">
              <a:lnSpc>
                <a:spcPct val="100000"/>
              </a:lnSpc>
              <a:spcBef>
                <a:spcPts val="0"/>
              </a:spcBef>
              <a:spcAft>
                <a:spcPts val="0"/>
              </a:spcAft>
              <a:buClr>
                <a:srgbClr val="E76A28"/>
              </a:buClr>
              <a:buSzPts val="1200"/>
              <a:buFont typeface="Nunito Light"/>
              <a:buChar char="■"/>
              <a:defRPr/>
            </a:lvl3pPr>
            <a:lvl4pPr marL="2438339" lvl="3" indent="-406390" rtl="0">
              <a:lnSpc>
                <a:spcPct val="100000"/>
              </a:lnSpc>
              <a:spcBef>
                <a:spcPts val="0"/>
              </a:spcBef>
              <a:spcAft>
                <a:spcPts val="0"/>
              </a:spcAft>
              <a:buClr>
                <a:srgbClr val="E76A28"/>
              </a:buClr>
              <a:buSzPts val="1200"/>
              <a:buFont typeface="Nunito Light"/>
              <a:buChar char="●"/>
              <a:defRPr/>
            </a:lvl4pPr>
            <a:lvl5pPr marL="3047924" lvl="4" indent="-406390" rtl="0">
              <a:lnSpc>
                <a:spcPct val="100000"/>
              </a:lnSpc>
              <a:spcBef>
                <a:spcPts val="0"/>
              </a:spcBef>
              <a:spcAft>
                <a:spcPts val="0"/>
              </a:spcAft>
              <a:buClr>
                <a:srgbClr val="E76A28"/>
              </a:buClr>
              <a:buSzPts val="1200"/>
              <a:buFont typeface="Nunito Light"/>
              <a:buChar char="○"/>
              <a:defRPr/>
            </a:lvl5pPr>
            <a:lvl6pPr marL="3657509" lvl="5" indent="-406390" rtl="0">
              <a:lnSpc>
                <a:spcPct val="100000"/>
              </a:lnSpc>
              <a:spcBef>
                <a:spcPts val="0"/>
              </a:spcBef>
              <a:spcAft>
                <a:spcPts val="0"/>
              </a:spcAft>
              <a:buClr>
                <a:srgbClr val="999999"/>
              </a:buClr>
              <a:buSzPts val="1200"/>
              <a:buFont typeface="Nunito Light"/>
              <a:buChar char="■"/>
              <a:defRPr/>
            </a:lvl6pPr>
            <a:lvl7pPr marL="4267093" lvl="6" indent="-406390" rtl="0">
              <a:lnSpc>
                <a:spcPct val="100000"/>
              </a:lnSpc>
              <a:spcBef>
                <a:spcPts val="0"/>
              </a:spcBef>
              <a:spcAft>
                <a:spcPts val="0"/>
              </a:spcAft>
              <a:buClr>
                <a:srgbClr val="999999"/>
              </a:buClr>
              <a:buSzPts val="1200"/>
              <a:buFont typeface="Nunito Light"/>
              <a:buChar char="●"/>
              <a:defRPr/>
            </a:lvl7pPr>
            <a:lvl8pPr marL="4876678" lvl="7" indent="-406390" rtl="0">
              <a:lnSpc>
                <a:spcPct val="100000"/>
              </a:lnSpc>
              <a:spcBef>
                <a:spcPts val="0"/>
              </a:spcBef>
              <a:spcAft>
                <a:spcPts val="0"/>
              </a:spcAft>
              <a:buClr>
                <a:srgbClr val="999999"/>
              </a:buClr>
              <a:buSzPts val="1200"/>
              <a:buFont typeface="Nunito Light"/>
              <a:buChar char="○"/>
              <a:defRPr/>
            </a:lvl8pPr>
            <a:lvl9pPr marL="5486263" lvl="8" indent="-406390" rtl="0">
              <a:lnSpc>
                <a:spcPct val="100000"/>
              </a:lnSpc>
              <a:spcBef>
                <a:spcPts val="0"/>
              </a:spcBef>
              <a:spcAft>
                <a:spcPts val="0"/>
              </a:spcAft>
              <a:buClr>
                <a:srgbClr val="999999"/>
              </a:buClr>
              <a:buSzPts val="1200"/>
              <a:buFont typeface="Nunito Light"/>
              <a:buChar char="■"/>
              <a:defRPr/>
            </a:lvl9pPr>
          </a:lstStyle>
          <a:p>
            <a:pPr lvl="0"/>
            <a:r>
              <a:rPr lang="en-US"/>
              <a:t>Click to edit Master text styles</a:t>
            </a:r>
          </a:p>
        </p:txBody>
      </p:sp>
      <p:sp>
        <p:nvSpPr>
          <p:cNvPr id="71" name="Google Shape;71;p7"/>
          <p:cNvSpPr>
            <a:spLocks noGrp="1"/>
          </p:cNvSpPr>
          <p:nvPr>
            <p:ph type="pic" idx="2"/>
          </p:nvPr>
        </p:nvSpPr>
        <p:spPr>
          <a:xfrm>
            <a:off x="6705317" y="1238200"/>
            <a:ext cx="4381600" cy="4381600"/>
          </a:xfrm>
          <a:prstGeom prst="ellipse">
            <a:avLst/>
          </a:prstGeom>
          <a:noFill/>
          <a:ln>
            <a:noFill/>
          </a:ln>
        </p:spPr>
      </p:sp>
      <p:pic>
        <p:nvPicPr>
          <p:cNvPr id="72" name="Google Shape;72;p7"/>
          <p:cNvPicPr preferRelativeResize="0"/>
          <p:nvPr/>
        </p:nvPicPr>
        <p:blipFill>
          <a:blip r:embed="rId4">
            <a:alphaModFix/>
          </a:blip>
          <a:stretch>
            <a:fillRect/>
          </a:stretch>
        </p:blipFill>
        <p:spPr>
          <a:xfrm rot="-1871151">
            <a:off x="10763461" y="5248985"/>
            <a:ext cx="1733604" cy="1791367"/>
          </a:xfrm>
          <a:prstGeom prst="rect">
            <a:avLst/>
          </a:prstGeom>
          <a:noFill/>
          <a:ln>
            <a:noFill/>
          </a:ln>
        </p:spPr>
      </p:pic>
      <p:pic>
        <p:nvPicPr>
          <p:cNvPr id="73" name="Google Shape;73;p7"/>
          <p:cNvPicPr preferRelativeResize="0"/>
          <p:nvPr/>
        </p:nvPicPr>
        <p:blipFill>
          <a:blip r:embed="rId5">
            <a:alphaModFix/>
          </a:blip>
          <a:stretch>
            <a:fillRect/>
          </a:stretch>
        </p:blipFill>
        <p:spPr>
          <a:xfrm>
            <a:off x="179983" y="133317"/>
            <a:ext cx="925116" cy="825304"/>
          </a:xfrm>
          <a:prstGeom prst="rect">
            <a:avLst/>
          </a:prstGeom>
          <a:noFill/>
          <a:ln>
            <a:noFill/>
          </a:ln>
        </p:spPr>
      </p:pic>
      <p:pic>
        <p:nvPicPr>
          <p:cNvPr id="74" name="Google Shape;74;p7"/>
          <p:cNvPicPr preferRelativeResize="0"/>
          <p:nvPr/>
        </p:nvPicPr>
        <p:blipFill>
          <a:blip r:embed="rId5">
            <a:alphaModFix/>
          </a:blip>
          <a:stretch>
            <a:fillRect/>
          </a:stretch>
        </p:blipFill>
        <p:spPr>
          <a:xfrm>
            <a:off x="2" y="1167404"/>
            <a:ext cx="739457" cy="659693"/>
          </a:xfrm>
          <a:prstGeom prst="rect">
            <a:avLst/>
          </a:prstGeom>
          <a:noFill/>
          <a:ln>
            <a:noFill/>
          </a:ln>
        </p:spPr>
      </p:pic>
    </p:spTree>
    <p:extLst>
      <p:ext uri="{BB962C8B-B14F-4D97-AF65-F5344CB8AC3E}">
        <p14:creationId xmlns:p14="http://schemas.microsoft.com/office/powerpoint/2010/main" val="15221848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75"/>
        <p:cNvGrpSpPr/>
        <p:nvPr/>
      </p:nvGrpSpPr>
      <p:grpSpPr>
        <a:xfrm>
          <a:off x="0" y="0"/>
          <a:ext cx="0" cy="0"/>
          <a:chOff x="0" y="0"/>
          <a:chExt cx="0" cy="0"/>
        </a:xfrm>
      </p:grpSpPr>
      <p:pic>
        <p:nvPicPr>
          <p:cNvPr id="76" name="Google Shape;76;p8"/>
          <p:cNvPicPr preferRelativeResize="0"/>
          <p:nvPr/>
        </p:nvPicPr>
        <p:blipFill>
          <a:blip r:embed="rId2">
            <a:alphaModFix amt="39000"/>
          </a:blip>
          <a:stretch>
            <a:fillRect/>
          </a:stretch>
        </p:blipFill>
        <p:spPr>
          <a:xfrm rot="-10510591" flipH="1">
            <a:off x="-264802" y="523397"/>
            <a:ext cx="12721607" cy="6475271"/>
          </a:xfrm>
          <a:prstGeom prst="rect">
            <a:avLst/>
          </a:prstGeom>
          <a:noFill/>
          <a:ln>
            <a:noFill/>
          </a:ln>
        </p:spPr>
      </p:pic>
      <p:sp>
        <p:nvSpPr>
          <p:cNvPr id="77" name="Google Shape;77;p8"/>
          <p:cNvSpPr txBox="1">
            <a:spLocks noGrp="1"/>
          </p:cNvSpPr>
          <p:nvPr>
            <p:ph type="title"/>
          </p:nvPr>
        </p:nvSpPr>
        <p:spPr>
          <a:xfrm>
            <a:off x="1850800" y="1742800"/>
            <a:ext cx="8490400" cy="33724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8000"/>
            </a:lvl1pPr>
            <a:lvl2pPr lvl="1" algn="ctr">
              <a:spcBef>
                <a:spcPts val="0"/>
              </a:spcBef>
              <a:spcAft>
                <a:spcPts val="0"/>
              </a:spcAft>
              <a:buSzPts val="6000"/>
              <a:buNone/>
              <a:defRPr sz="8000"/>
            </a:lvl2pPr>
            <a:lvl3pPr lvl="2" algn="ctr">
              <a:spcBef>
                <a:spcPts val="0"/>
              </a:spcBef>
              <a:spcAft>
                <a:spcPts val="0"/>
              </a:spcAft>
              <a:buSzPts val="6000"/>
              <a:buNone/>
              <a:defRPr sz="8000"/>
            </a:lvl3pPr>
            <a:lvl4pPr lvl="3" algn="ctr">
              <a:spcBef>
                <a:spcPts val="0"/>
              </a:spcBef>
              <a:spcAft>
                <a:spcPts val="0"/>
              </a:spcAft>
              <a:buSzPts val="6000"/>
              <a:buNone/>
              <a:defRPr sz="8000"/>
            </a:lvl4pPr>
            <a:lvl5pPr lvl="4" algn="ctr">
              <a:spcBef>
                <a:spcPts val="0"/>
              </a:spcBef>
              <a:spcAft>
                <a:spcPts val="0"/>
              </a:spcAft>
              <a:buSzPts val="6000"/>
              <a:buNone/>
              <a:defRPr sz="8000"/>
            </a:lvl5pPr>
            <a:lvl6pPr lvl="5" algn="ctr">
              <a:spcBef>
                <a:spcPts val="0"/>
              </a:spcBef>
              <a:spcAft>
                <a:spcPts val="0"/>
              </a:spcAft>
              <a:buSzPts val="6000"/>
              <a:buNone/>
              <a:defRPr sz="8000"/>
            </a:lvl6pPr>
            <a:lvl7pPr lvl="6" algn="ctr">
              <a:spcBef>
                <a:spcPts val="0"/>
              </a:spcBef>
              <a:spcAft>
                <a:spcPts val="0"/>
              </a:spcAft>
              <a:buSzPts val="6000"/>
              <a:buNone/>
              <a:defRPr sz="8000"/>
            </a:lvl7pPr>
            <a:lvl8pPr lvl="7" algn="ctr">
              <a:spcBef>
                <a:spcPts val="0"/>
              </a:spcBef>
              <a:spcAft>
                <a:spcPts val="0"/>
              </a:spcAft>
              <a:buSzPts val="6000"/>
              <a:buNone/>
              <a:defRPr sz="8000"/>
            </a:lvl8pPr>
            <a:lvl9pPr lvl="8" algn="ctr">
              <a:spcBef>
                <a:spcPts val="0"/>
              </a:spcBef>
              <a:spcAft>
                <a:spcPts val="0"/>
              </a:spcAft>
              <a:buSzPts val="6000"/>
              <a:buNone/>
              <a:defRPr sz="8000"/>
            </a:lvl9pPr>
          </a:lstStyle>
          <a:p>
            <a:r>
              <a:rPr lang="en-US"/>
              <a:t>Click to edit Master title style</a:t>
            </a:r>
            <a:endParaRPr/>
          </a:p>
        </p:txBody>
      </p:sp>
      <p:pic>
        <p:nvPicPr>
          <p:cNvPr id="78" name="Google Shape;78;p8"/>
          <p:cNvPicPr preferRelativeResize="0"/>
          <p:nvPr/>
        </p:nvPicPr>
        <p:blipFill>
          <a:blip r:embed="rId3">
            <a:alphaModFix amt="90000"/>
          </a:blip>
          <a:stretch>
            <a:fillRect/>
          </a:stretch>
        </p:blipFill>
        <p:spPr>
          <a:xfrm rot="-8851886">
            <a:off x="-1162164" y="5684067"/>
            <a:ext cx="4089400" cy="2266333"/>
          </a:xfrm>
          <a:prstGeom prst="rect">
            <a:avLst/>
          </a:prstGeom>
          <a:noFill/>
          <a:ln>
            <a:noFill/>
          </a:ln>
        </p:spPr>
      </p:pic>
      <p:pic>
        <p:nvPicPr>
          <p:cNvPr id="79" name="Google Shape;79;p8"/>
          <p:cNvPicPr preferRelativeResize="0"/>
          <p:nvPr/>
        </p:nvPicPr>
        <p:blipFill>
          <a:blip r:embed="rId4">
            <a:alphaModFix/>
          </a:blip>
          <a:stretch>
            <a:fillRect/>
          </a:stretch>
        </p:blipFill>
        <p:spPr>
          <a:xfrm flipH="1">
            <a:off x="10774879" y="5435365"/>
            <a:ext cx="1705035" cy="1606803"/>
          </a:xfrm>
          <a:prstGeom prst="rect">
            <a:avLst/>
          </a:prstGeom>
          <a:noFill/>
          <a:ln>
            <a:noFill/>
          </a:ln>
        </p:spPr>
      </p:pic>
      <p:pic>
        <p:nvPicPr>
          <p:cNvPr id="80" name="Google Shape;80;p8"/>
          <p:cNvPicPr preferRelativeResize="0"/>
          <p:nvPr/>
        </p:nvPicPr>
        <p:blipFill>
          <a:blip r:embed="rId3">
            <a:alphaModFix amt="90000"/>
          </a:blip>
          <a:stretch>
            <a:fillRect/>
          </a:stretch>
        </p:blipFill>
        <p:spPr>
          <a:xfrm rot="1948114">
            <a:off x="9269476" y="-1093543"/>
            <a:ext cx="4089400" cy="2266333"/>
          </a:xfrm>
          <a:prstGeom prst="rect">
            <a:avLst/>
          </a:prstGeom>
          <a:noFill/>
          <a:ln>
            <a:noFill/>
          </a:ln>
        </p:spPr>
      </p:pic>
      <p:pic>
        <p:nvPicPr>
          <p:cNvPr id="81" name="Google Shape;81;p8"/>
          <p:cNvPicPr preferRelativeResize="0"/>
          <p:nvPr/>
        </p:nvPicPr>
        <p:blipFill>
          <a:blip r:embed="rId5">
            <a:alphaModFix/>
          </a:blip>
          <a:stretch>
            <a:fillRect/>
          </a:stretch>
        </p:blipFill>
        <p:spPr>
          <a:xfrm>
            <a:off x="280364" y="381000"/>
            <a:ext cx="1052267" cy="2908304"/>
          </a:xfrm>
          <a:prstGeom prst="rect">
            <a:avLst/>
          </a:prstGeom>
          <a:noFill/>
          <a:ln>
            <a:noFill/>
          </a:ln>
        </p:spPr>
      </p:pic>
      <p:pic>
        <p:nvPicPr>
          <p:cNvPr id="82" name="Google Shape;82;p8"/>
          <p:cNvPicPr preferRelativeResize="0"/>
          <p:nvPr/>
        </p:nvPicPr>
        <p:blipFill>
          <a:blip r:embed="rId6">
            <a:alphaModFix/>
          </a:blip>
          <a:stretch>
            <a:fillRect/>
          </a:stretch>
        </p:blipFill>
        <p:spPr>
          <a:xfrm rot="10800000">
            <a:off x="11695338" y="4078833"/>
            <a:ext cx="843197" cy="889003"/>
          </a:xfrm>
          <a:prstGeom prst="rect">
            <a:avLst/>
          </a:prstGeom>
          <a:noFill/>
          <a:ln>
            <a:noFill/>
          </a:ln>
        </p:spPr>
      </p:pic>
    </p:spTree>
    <p:extLst>
      <p:ext uri="{BB962C8B-B14F-4D97-AF65-F5344CB8AC3E}">
        <p14:creationId xmlns:p14="http://schemas.microsoft.com/office/powerpoint/2010/main" val="28259800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83"/>
        <p:cNvGrpSpPr/>
        <p:nvPr/>
      </p:nvGrpSpPr>
      <p:grpSpPr>
        <a:xfrm>
          <a:off x="0" y="0"/>
          <a:ext cx="0" cy="0"/>
          <a:chOff x="0" y="0"/>
          <a:chExt cx="0" cy="0"/>
        </a:xfrm>
      </p:grpSpPr>
      <p:pic>
        <p:nvPicPr>
          <p:cNvPr id="84" name="Google Shape;84;p9"/>
          <p:cNvPicPr preferRelativeResize="0"/>
          <p:nvPr/>
        </p:nvPicPr>
        <p:blipFill>
          <a:blip r:embed="rId2">
            <a:alphaModFix/>
          </a:blip>
          <a:stretch>
            <a:fillRect/>
          </a:stretch>
        </p:blipFill>
        <p:spPr>
          <a:xfrm rot="1265317" flipH="1">
            <a:off x="10248307" y="-599745"/>
            <a:ext cx="6251515" cy="3180692"/>
          </a:xfrm>
          <a:prstGeom prst="rect">
            <a:avLst/>
          </a:prstGeom>
          <a:noFill/>
          <a:ln>
            <a:noFill/>
          </a:ln>
        </p:spPr>
      </p:pic>
      <p:pic>
        <p:nvPicPr>
          <p:cNvPr id="85" name="Google Shape;85;p9"/>
          <p:cNvPicPr preferRelativeResize="0"/>
          <p:nvPr/>
        </p:nvPicPr>
        <p:blipFill>
          <a:blip r:embed="rId2">
            <a:alphaModFix/>
          </a:blip>
          <a:stretch>
            <a:fillRect/>
          </a:stretch>
        </p:blipFill>
        <p:spPr>
          <a:xfrm rot="1265317" flipH="1">
            <a:off x="-2172294" y="4828389"/>
            <a:ext cx="6251515" cy="3180692"/>
          </a:xfrm>
          <a:prstGeom prst="rect">
            <a:avLst/>
          </a:prstGeom>
          <a:noFill/>
          <a:ln>
            <a:noFill/>
          </a:ln>
        </p:spPr>
      </p:pic>
      <p:pic>
        <p:nvPicPr>
          <p:cNvPr id="86" name="Google Shape;86;p9"/>
          <p:cNvPicPr preferRelativeResize="0"/>
          <p:nvPr/>
        </p:nvPicPr>
        <p:blipFill>
          <a:blip r:embed="rId3">
            <a:alphaModFix amt="33000"/>
          </a:blip>
          <a:stretch>
            <a:fillRect/>
          </a:stretch>
        </p:blipFill>
        <p:spPr>
          <a:xfrm rot="533157" flipH="1">
            <a:off x="-429095" y="44878"/>
            <a:ext cx="13228424" cy="6911348"/>
          </a:xfrm>
          <a:prstGeom prst="rect">
            <a:avLst/>
          </a:prstGeom>
          <a:noFill/>
          <a:ln>
            <a:noFill/>
          </a:ln>
        </p:spPr>
      </p:pic>
      <p:sp>
        <p:nvSpPr>
          <p:cNvPr id="87" name="Google Shape;87;p9"/>
          <p:cNvSpPr txBox="1">
            <a:spLocks noGrp="1"/>
          </p:cNvSpPr>
          <p:nvPr>
            <p:ph type="title"/>
          </p:nvPr>
        </p:nvSpPr>
        <p:spPr>
          <a:xfrm>
            <a:off x="2988567" y="1724133"/>
            <a:ext cx="6214800" cy="112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6000"/>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US"/>
              <a:t>Click to edit Master title style</a:t>
            </a:r>
            <a:endParaRPr/>
          </a:p>
        </p:txBody>
      </p:sp>
      <p:sp>
        <p:nvSpPr>
          <p:cNvPr id="88" name="Google Shape;88;p9"/>
          <p:cNvSpPr txBox="1">
            <a:spLocks noGrp="1"/>
          </p:cNvSpPr>
          <p:nvPr>
            <p:ph type="subTitle" idx="1"/>
          </p:nvPr>
        </p:nvSpPr>
        <p:spPr>
          <a:xfrm>
            <a:off x="2988633" y="2891467"/>
            <a:ext cx="6214800" cy="224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2133"/>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r>
              <a:rPr lang="en-US"/>
              <a:t>Click to edit Master subtitle style</a:t>
            </a:r>
            <a:endParaRPr/>
          </a:p>
        </p:txBody>
      </p:sp>
      <p:pic>
        <p:nvPicPr>
          <p:cNvPr id="89" name="Google Shape;89;p9"/>
          <p:cNvPicPr preferRelativeResize="0"/>
          <p:nvPr/>
        </p:nvPicPr>
        <p:blipFill>
          <a:blip r:embed="rId4">
            <a:alphaModFix/>
          </a:blip>
          <a:stretch>
            <a:fillRect/>
          </a:stretch>
        </p:blipFill>
        <p:spPr>
          <a:xfrm rot="-564142" flipH="1">
            <a:off x="11363897" y="4302235"/>
            <a:ext cx="1613868" cy="1667595"/>
          </a:xfrm>
          <a:prstGeom prst="rect">
            <a:avLst/>
          </a:prstGeom>
          <a:noFill/>
          <a:ln>
            <a:noFill/>
          </a:ln>
        </p:spPr>
      </p:pic>
      <p:pic>
        <p:nvPicPr>
          <p:cNvPr id="90" name="Google Shape;90;p9"/>
          <p:cNvPicPr preferRelativeResize="0"/>
          <p:nvPr/>
        </p:nvPicPr>
        <p:blipFill>
          <a:blip r:embed="rId5">
            <a:alphaModFix/>
          </a:blip>
          <a:stretch>
            <a:fillRect/>
          </a:stretch>
        </p:blipFill>
        <p:spPr>
          <a:xfrm>
            <a:off x="66769" y="1694552"/>
            <a:ext cx="972369" cy="921200"/>
          </a:xfrm>
          <a:prstGeom prst="rect">
            <a:avLst/>
          </a:prstGeom>
          <a:noFill/>
          <a:ln>
            <a:noFill/>
          </a:ln>
        </p:spPr>
      </p:pic>
      <p:pic>
        <p:nvPicPr>
          <p:cNvPr id="91" name="Google Shape;91;p9"/>
          <p:cNvPicPr preferRelativeResize="0"/>
          <p:nvPr/>
        </p:nvPicPr>
        <p:blipFill>
          <a:blip r:embed="rId5">
            <a:alphaModFix/>
          </a:blip>
          <a:stretch>
            <a:fillRect/>
          </a:stretch>
        </p:blipFill>
        <p:spPr>
          <a:xfrm>
            <a:off x="0" y="-7"/>
            <a:ext cx="1286936" cy="1219203"/>
          </a:xfrm>
          <a:prstGeom prst="rect">
            <a:avLst/>
          </a:prstGeom>
          <a:noFill/>
          <a:ln>
            <a:noFill/>
          </a:ln>
        </p:spPr>
      </p:pic>
      <p:pic>
        <p:nvPicPr>
          <p:cNvPr id="92" name="Google Shape;92;p9"/>
          <p:cNvPicPr preferRelativeResize="0"/>
          <p:nvPr/>
        </p:nvPicPr>
        <p:blipFill>
          <a:blip r:embed="rId4">
            <a:alphaModFix/>
          </a:blip>
          <a:stretch>
            <a:fillRect/>
          </a:stretch>
        </p:blipFill>
        <p:spPr>
          <a:xfrm rot="564142">
            <a:off x="11363897" y="5470635"/>
            <a:ext cx="1613868" cy="1667595"/>
          </a:xfrm>
          <a:prstGeom prst="rect">
            <a:avLst/>
          </a:prstGeom>
          <a:noFill/>
          <a:ln>
            <a:noFill/>
          </a:ln>
        </p:spPr>
      </p:pic>
      <p:pic>
        <p:nvPicPr>
          <p:cNvPr id="93" name="Google Shape;93;p9"/>
          <p:cNvPicPr preferRelativeResize="0"/>
          <p:nvPr/>
        </p:nvPicPr>
        <p:blipFill>
          <a:blip r:embed="rId6">
            <a:alphaModFix/>
          </a:blip>
          <a:stretch>
            <a:fillRect/>
          </a:stretch>
        </p:blipFill>
        <p:spPr>
          <a:xfrm flipH="1">
            <a:off x="403250" y="5041601"/>
            <a:ext cx="550268" cy="631331"/>
          </a:xfrm>
          <a:prstGeom prst="rect">
            <a:avLst/>
          </a:prstGeom>
          <a:noFill/>
          <a:ln>
            <a:noFill/>
          </a:ln>
        </p:spPr>
      </p:pic>
      <p:pic>
        <p:nvPicPr>
          <p:cNvPr id="94" name="Google Shape;94;p9"/>
          <p:cNvPicPr preferRelativeResize="0"/>
          <p:nvPr/>
        </p:nvPicPr>
        <p:blipFill>
          <a:blip r:embed="rId6">
            <a:alphaModFix/>
          </a:blip>
          <a:stretch>
            <a:fillRect/>
          </a:stretch>
        </p:blipFill>
        <p:spPr>
          <a:xfrm>
            <a:off x="11357133" y="941935"/>
            <a:ext cx="550268" cy="631331"/>
          </a:xfrm>
          <a:prstGeom prst="rect">
            <a:avLst/>
          </a:prstGeom>
          <a:noFill/>
          <a:ln>
            <a:noFill/>
          </a:ln>
        </p:spPr>
      </p:pic>
    </p:spTree>
    <p:extLst>
      <p:ext uri="{BB962C8B-B14F-4D97-AF65-F5344CB8AC3E}">
        <p14:creationId xmlns:p14="http://schemas.microsoft.com/office/powerpoint/2010/main" val="16672859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95"/>
        <p:cNvGrpSpPr/>
        <p:nvPr/>
      </p:nvGrpSpPr>
      <p:grpSpPr>
        <a:xfrm>
          <a:off x="0" y="0"/>
          <a:ext cx="0" cy="0"/>
          <a:chOff x="0" y="0"/>
          <a:chExt cx="0" cy="0"/>
        </a:xfrm>
      </p:grpSpPr>
      <p:sp>
        <p:nvSpPr>
          <p:cNvPr id="96" name="Google Shape;96;p10"/>
          <p:cNvSpPr txBox="1">
            <a:spLocks noGrp="1"/>
          </p:cNvSpPr>
          <p:nvPr>
            <p:ph type="title"/>
          </p:nvPr>
        </p:nvSpPr>
        <p:spPr>
          <a:xfrm>
            <a:off x="960000" y="5520800"/>
            <a:ext cx="10272000" cy="624000"/>
          </a:xfrm>
          <a:prstGeom prst="rect">
            <a:avLst/>
          </a:prstGeom>
          <a:solidFill>
            <a:schemeClr val="accent3"/>
          </a:solidFill>
        </p:spPr>
        <p:txBody>
          <a:bodyPr spcFirstLastPara="1" wrap="square" lIns="91425" tIns="91425" rIns="91425" bIns="91425" anchor="t" anchorCtr="0">
            <a:noAutofit/>
          </a:bodyPr>
          <a:lstStyle>
            <a:lvl1pPr lvl="0" algn="ctr" rtl="0">
              <a:spcBef>
                <a:spcPts val="0"/>
              </a:spcBef>
              <a:spcAft>
                <a:spcPts val="0"/>
              </a:spcAft>
              <a:buSzPts val="3000"/>
              <a:buNone/>
              <a:defRPr sz="32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r>
              <a:rPr lang="en-US"/>
              <a:t>Click to edit Master title style</a:t>
            </a:r>
            <a:endParaRPr/>
          </a:p>
        </p:txBody>
      </p:sp>
      <p:sp>
        <p:nvSpPr>
          <p:cNvPr id="97" name="Google Shape;97;p10"/>
          <p:cNvSpPr>
            <a:spLocks noGrp="1"/>
          </p:cNvSpPr>
          <p:nvPr>
            <p:ph type="pic" idx="2"/>
          </p:nvPr>
        </p:nvSpPr>
        <p:spPr>
          <a:xfrm>
            <a:off x="0" y="0"/>
            <a:ext cx="12192000" cy="6858000"/>
          </a:xfrm>
          <a:prstGeom prst="rect">
            <a:avLst/>
          </a:prstGeom>
          <a:noFill/>
          <a:ln>
            <a:noFill/>
          </a:ln>
        </p:spPr>
      </p:sp>
    </p:spTree>
    <p:extLst>
      <p:ext uri="{BB962C8B-B14F-4D97-AF65-F5344CB8AC3E}">
        <p14:creationId xmlns:p14="http://schemas.microsoft.com/office/powerpoint/2010/main" val="16612242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98"/>
        <p:cNvGrpSpPr/>
        <p:nvPr/>
      </p:nvGrpSpPr>
      <p:grpSpPr>
        <a:xfrm>
          <a:off x="0" y="0"/>
          <a:ext cx="0" cy="0"/>
          <a:chOff x="0" y="0"/>
          <a:chExt cx="0" cy="0"/>
        </a:xfrm>
      </p:grpSpPr>
      <p:pic>
        <p:nvPicPr>
          <p:cNvPr id="99" name="Google Shape;99;p11"/>
          <p:cNvPicPr preferRelativeResize="0"/>
          <p:nvPr/>
        </p:nvPicPr>
        <p:blipFill>
          <a:blip r:embed="rId2">
            <a:alphaModFix amt="39000"/>
          </a:blip>
          <a:stretch>
            <a:fillRect/>
          </a:stretch>
        </p:blipFill>
        <p:spPr>
          <a:xfrm rot="-289409">
            <a:off x="-264802" y="191365"/>
            <a:ext cx="12721607" cy="6475271"/>
          </a:xfrm>
          <a:prstGeom prst="rect">
            <a:avLst/>
          </a:prstGeom>
          <a:noFill/>
          <a:ln>
            <a:noFill/>
          </a:ln>
        </p:spPr>
      </p:pic>
      <p:sp>
        <p:nvSpPr>
          <p:cNvPr id="100" name="Google Shape;100;p11"/>
          <p:cNvSpPr txBox="1">
            <a:spLocks noGrp="1"/>
          </p:cNvSpPr>
          <p:nvPr>
            <p:ph type="title" hasCustomPrompt="1"/>
          </p:nvPr>
        </p:nvSpPr>
        <p:spPr>
          <a:xfrm>
            <a:off x="2954000" y="2314467"/>
            <a:ext cx="6284000" cy="14320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12800"/>
            </a:lvl2pPr>
            <a:lvl3pPr lvl="2" algn="ctr">
              <a:spcBef>
                <a:spcPts val="0"/>
              </a:spcBef>
              <a:spcAft>
                <a:spcPts val="0"/>
              </a:spcAft>
              <a:buSzPts val="9600"/>
              <a:buNone/>
              <a:defRPr sz="12800"/>
            </a:lvl3pPr>
            <a:lvl4pPr lvl="3" algn="ctr">
              <a:spcBef>
                <a:spcPts val="0"/>
              </a:spcBef>
              <a:spcAft>
                <a:spcPts val="0"/>
              </a:spcAft>
              <a:buSzPts val="9600"/>
              <a:buNone/>
              <a:defRPr sz="12800"/>
            </a:lvl4pPr>
            <a:lvl5pPr lvl="4" algn="ctr">
              <a:spcBef>
                <a:spcPts val="0"/>
              </a:spcBef>
              <a:spcAft>
                <a:spcPts val="0"/>
              </a:spcAft>
              <a:buSzPts val="9600"/>
              <a:buNone/>
              <a:defRPr sz="12800"/>
            </a:lvl5pPr>
            <a:lvl6pPr lvl="5" algn="ctr">
              <a:spcBef>
                <a:spcPts val="0"/>
              </a:spcBef>
              <a:spcAft>
                <a:spcPts val="0"/>
              </a:spcAft>
              <a:buSzPts val="9600"/>
              <a:buNone/>
              <a:defRPr sz="12800"/>
            </a:lvl6pPr>
            <a:lvl7pPr lvl="6" algn="ctr">
              <a:spcBef>
                <a:spcPts val="0"/>
              </a:spcBef>
              <a:spcAft>
                <a:spcPts val="0"/>
              </a:spcAft>
              <a:buSzPts val="9600"/>
              <a:buNone/>
              <a:defRPr sz="12800"/>
            </a:lvl7pPr>
            <a:lvl8pPr lvl="7" algn="ctr">
              <a:spcBef>
                <a:spcPts val="0"/>
              </a:spcBef>
              <a:spcAft>
                <a:spcPts val="0"/>
              </a:spcAft>
              <a:buSzPts val="9600"/>
              <a:buNone/>
              <a:defRPr sz="12800"/>
            </a:lvl8pPr>
            <a:lvl9pPr lvl="8" algn="ctr">
              <a:spcBef>
                <a:spcPts val="0"/>
              </a:spcBef>
              <a:spcAft>
                <a:spcPts val="0"/>
              </a:spcAft>
              <a:buSzPts val="9600"/>
              <a:buNone/>
              <a:defRPr sz="12800"/>
            </a:lvl9pPr>
          </a:lstStyle>
          <a:p>
            <a:r>
              <a:t>xx%</a:t>
            </a:r>
          </a:p>
        </p:txBody>
      </p:sp>
      <p:sp>
        <p:nvSpPr>
          <p:cNvPr id="101" name="Google Shape;101;p11"/>
          <p:cNvSpPr txBox="1">
            <a:spLocks noGrp="1"/>
          </p:cNvSpPr>
          <p:nvPr>
            <p:ph type="subTitle" idx="1"/>
          </p:nvPr>
        </p:nvSpPr>
        <p:spPr>
          <a:xfrm>
            <a:off x="2954000" y="3994733"/>
            <a:ext cx="6284000" cy="548800"/>
          </a:xfrm>
          <a:prstGeom prst="rect">
            <a:avLst/>
          </a:prstGeom>
          <a:solidFill>
            <a:schemeClr val="accent1"/>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en-US"/>
              <a:t>Click to edit Master subtitle style</a:t>
            </a:r>
            <a:endParaRPr/>
          </a:p>
        </p:txBody>
      </p:sp>
      <p:pic>
        <p:nvPicPr>
          <p:cNvPr id="102" name="Google Shape;102;p11"/>
          <p:cNvPicPr preferRelativeResize="0"/>
          <p:nvPr/>
        </p:nvPicPr>
        <p:blipFill>
          <a:blip r:embed="rId3">
            <a:alphaModFix/>
          </a:blip>
          <a:stretch>
            <a:fillRect/>
          </a:stretch>
        </p:blipFill>
        <p:spPr>
          <a:xfrm rot="564142">
            <a:off x="-965195" y="4022835"/>
            <a:ext cx="1613868" cy="1667595"/>
          </a:xfrm>
          <a:prstGeom prst="rect">
            <a:avLst/>
          </a:prstGeom>
          <a:noFill/>
          <a:ln>
            <a:noFill/>
          </a:ln>
        </p:spPr>
      </p:pic>
      <p:pic>
        <p:nvPicPr>
          <p:cNvPr id="103" name="Google Shape;103;p11"/>
          <p:cNvPicPr preferRelativeResize="0"/>
          <p:nvPr/>
        </p:nvPicPr>
        <p:blipFill>
          <a:blip r:embed="rId4">
            <a:alphaModFix/>
          </a:blip>
          <a:stretch>
            <a:fillRect/>
          </a:stretch>
        </p:blipFill>
        <p:spPr>
          <a:xfrm flipH="1">
            <a:off x="11152865" y="1694552"/>
            <a:ext cx="972369" cy="921200"/>
          </a:xfrm>
          <a:prstGeom prst="rect">
            <a:avLst/>
          </a:prstGeom>
          <a:noFill/>
          <a:ln>
            <a:noFill/>
          </a:ln>
        </p:spPr>
      </p:pic>
      <p:pic>
        <p:nvPicPr>
          <p:cNvPr id="104" name="Google Shape;104;p11"/>
          <p:cNvPicPr preferRelativeResize="0"/>
          <p:nvPr/>
        </p:nvPicPr>
        <p:blipFill>
          <a:blip r:embed="rId5">
            <a:alphaModFix/>
          </a:blip>
          <a:stretch>
            <a:fillRect/>
          </a:stretch>
        </p:blipFill>
        <p:spPr>
          <a:xfrm rot="-1265319">
            <a:off x="-3175002" y="-1548895"/>
            <a:ext cx="7318123" cy="3723369"/>
          </a:xfrm>
          <a:prstGeom prst="rect">
            <a:avLst/>
          </a:prstGeom>
          <a:noFill/>
          <a:ln>
            <a:noFill/>
          </a:ln>
        </p:spPr>
      </p:pic>
      <p:pic>
        <p:nvPicPr>
          <p:cNvPr id="105" name="Google Shape;105;p11"/>
          <p:cNvPicPr preferRelativeResize="0"/>
          <p:nvPr/>
        </p:nvPicPr>
        <p:blipFill>
          <a:blip r:embed="rId5">
            <a:alphaModFix/>
          </a:blip>
          <a:stretch>
            <a:fillRect/>
          </a:stretch>
        </p:blipFill>
        <p:spPr>
          <a:xfrm rot="-1265319">
            <a:off x="7579465" y="4282988"/>
            <a:ext cx="7318123" cy="3723369"/>
          </a:xfrm>
          <a:prstGeom prst="rect">
            <a:avLst/>
          </a:prstGeom>
          <a:noFill/>
          <a:ln>
            <a:noFill/>
          </a:ln>
        </p:spPr>
      </p:pic>
      <p:pic>
        <p:nvPicPr>
          <p:cNvPr id="106" name="Google Shape;106;p11"/>
          <p:cNvPicPr preferRelativeResize="0"/>
          <p:nvPr/>
        </p:nvPicPr>
        <p:blipFill>
          <a:blip r:embed="rId4">
            <a:alphaModFix/>
          </a:blip>
          <a:stretch>
            <a:fillRect/>
          </a:stretch>
        </p:blipFill>
        <p:spPr>
          <a:xfrm flipH="1">
            <a:off x="10905067" y="-7"/>
            <a:ext cx="1286936" cy="1219203"/>
          </a:xfrm>
          <a:prstGeom prst="rect">
            <a:avLst/>
          </a:prstGeom>
          <a:noFill/>
          <a:ln>
            <a:noFill/>
          </a:ln>
        </p:spPr>
      </p:pic>
      <p:pic>
        <p:nvPicPr>
          <p:cNvPr id="107" name="Google Shape;107;p11"/>
          <p:cNvPicPr preferRelativeResize="0"/>
          <p:nvPr/>
        </p:nvPicPr>
        <p:blipFill>
          <a:blip r:embed="rId6">
            <a:alphaModFix/>
          </a:blip>
          <a:stretch>
            <a:fillRect/>
          </a:stretch>
        </p:blipFill>
        <p:spPr>
          <a:xfrm>
            <a:off x="1" y="5744799"/>
            <a:ext cx="1409700" cy="1328464"/>
          </a:xfrm>
          <a:prstGeom prst="rect">
            <a:avLst/>
          </a:prstGeom>
          <a:noFill/>
          <a:ln>
            <a:noFill/>
          </a:ln>
        </p:spPr>
      </p:pic>
    </p:spTree>
    <p:extLst>
      <p:ext uri="{BB962C8B-B14F-4D97-AF65-F5344CB8AC3E}">
        <p14:creationId xmlns:p14="http://schemas.microsoft.com/office/powerpoint/2010/main" val="23889362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3467" y="593367"/>
            <a:ext cx="10285200" cy="76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Gotu"/>
              <a:buNone/>
              <a:defRPr sz="3000" b="1">
                <a:solidFill>
                  <a:schemeClr val="dk1"/>
                </a:solidFill>
                <a:latin typeface="Gotu"/>
                <a:ea typeface="Gotu"/>
                <a:cs typeface="Gotu"/>
                <a:sym typeface="Gotu"/>
              </a:defRPr>
            </a:lvl1pPr>
            <a:lvl2pPr lvl="1" rtl="0">
              <a:spcBef>
                <a:spcPts val="0"/>
              </a:spcBef>
              <a:spcAft>
                <a:spcPts val="0"/>
              </a:spcAft>
              <a:buClr>
                <a:schemeClr val="dk1"/>
              </a:buClr>
              <a:buSzPts val="3000"/>
              <a:buFont typeface="Gotu"/>
              <a:buNone/>
              <a:defRPr sz="3000" b="1">
                <a:solidFill>
                  <a:schemeClr val="dk1"/>
                </a:solidFill>
                <a:latin typeface="Gotu"/>
                <a:ea typeface="Gotu"/>
                <a:cs typeface="Gotu"/>
                <a:sym typeface="Gotu"/>
              </a:defRPr>
            </a:lvl2pPr>
            <a:lvl3pPr lvl="2" rtl="0">
              <a:spcBef>
                <a:spcPts val="0"/>
              </a:spcBef>
              <a:spcAft>
                <a:spcPts val="0"/>
              </a:spcAft>
              <a:buClr>
                <a:schemeClr val="dk1"/>
              </a:buClr>
              <a:buSzPts val="3000"/>
              <a:buFont typeface="Gotu"/>
              <a:buNone/>
              <a:defRPr sz="3000" b="1">
                <a:solidFill>
                  <a:schemeClr val="dk1"/>
                </a:solidFill>
                <a:latin typeface="Gotu"/>
                <a:ea typeface="Gotu"/>
                <a:cs typeface="Gotu"/>
                <a:sym typeface="Gotu"/>
              </a:defRPr>
            </a:lvl3pPr>
            <a:lvl4pPr lvl="3" rtl="0">
              <a:spcBef>
                <a:spcPts val="0"/>
              </a:spcBef>
              <a:spcAft>
                <a:spcPts val="0"/>
              </a:spcAft>
              <a:buClr>
                <a:schemeClr val="dk1"/>
              </a:buClr>
              <a:buSzPts val="3000"/>
              <a:buFont typeface="Gotu"/>
              <a:buNone/>
              <a:defRPr sz="3000" b="1">
                <a:solidFill>
                  <a:schemeClr val="dk1"/>
                </a:solidFill>
                <a:latin typeface="Gotu"/>
                <a:ea typeface="Gotu"/>
                <a:cs typeface="Gotu"/>
                <a:sym typeface="Gotu"/>
              </a:defRPr>
            </a:lvl4pPr>
            <a:lvl5pPr lvl="4" rtl="0">
              <a:spcBef>
                <a:spcPts val="0"/>
              </a:spcBef>
              <a:spcAft>
                <a:spcPts val="0"/>
              </a:spcAft>
              <a:buClr>
                <a:schemeClr val="dk1"/>
              </a:buClr>
              <a:buSzPts val="3000"/>
              <a:buFont typeface="Gotu"/>
              <a:buNone/>
              <a:defRPr sz="3000" b="1">
                <a:solidFill>
                  <a:schemeClr val="dk1"/>
                </a:solidFill>
                <a:latin typeface="Gotu"/>
                <a:ea typeface="Gotu"/>
                <a:cs typeface="Gotu"/>
                <a:sym typeface="Gotu"/>
              </a:defRPr>
            </a:lvl5pPr>
            <a:lvl6pPr lvl="5" rtl="0">
              <a:spcBef>
                <a:spcPts val="0"/>
              </a:spcBef>
              <a:spcAft>
                <a:spcPts val="0"/>
              </a:spcAft>
              <a:buClr>
                <a:schemeClr val="dk1"/>
              </a:buClr>
              <a:buSzPts val="3000"/>
              <a:buFont typeface="Gotu"/>
              <a:buNone/>
              <a:defRPr sz="3000" b="1">
                <a:solidFill>
                  <a:schemeClr val="dk1"/>
                </a:solidFill>
                <a:latin typeface="Gotu"/>
                <a:ea typeface="Gotu"/>
                <a:cs typeface="Gotu"/>
                <a:sym typeface="Gotu"/>
              </a:defRPr>
            </a:lvl6pPr>
            <a:lvl7pPr lvl="6" rtl="0">
              <a:spcBef>
                <a:spcPts val="0"/>
              </a:spcBef>
              <a:spcAft>
                <a:spcPts val="0"/>
              </a:spcAft>
              <a:buClr>
                <a:schemeClr val="dk1"/>
              </a:buClr>
              <a:buSzPts val="3000"/>
              <a:buFont typeface="Gotu"/>
              <a:buNone/>
              <a:defRPr sz="3000" b="1">
                <a:solidFill>
                  <a:schemeClr val="dk1"/>
                </a:solidFill>
                <a:latin typeface="Gotu"/>
                <a:ea typeface="Gotu"/>
                <a:cs typeface="Gotu"/>
                <a:sym typeface="Gotu"/>
              </a:defRPr>
            </a:lvl7pPr>
            <a:lvl8pPr lvl="7" rtl="0">
              <a:spcBef>
                <a:spcPts val="0"/>
              </a:spcBef>
              <a:spcAft>
                <a:spcPts val="0"/>
              </a:spcAft>
              <a:buClr>
                <a:schemeClr val="dk1"/>
              </a:buClr>
              <a:buSzPts val="3000"/>
              <a:buFont typeface="Gotu"/>
              <a:buNone/>
              <a:defRPr sz="3000" b="1">
                <a:solidFill>
                  <a:schemeClr val="dk1"/>
                </a:solidFill>
                <a:latin typeface="Gotu"/>
                <a:ea typeface="Gotu"/>
                <a:cs typeface="Gotu"/>
                <a:sym typeface="Gotu"/>
              </a:defRPr>
            </a:lvl8pPr>
            <a:lvl9pPr lvl="8" rtl="0">
              <a:spcBef>
                <a:spcPts val="0"/>
              </a:spcBef>
              <a:spcAft>
                <a:spcPts val="0"/>
              </a:spcAft>
              <a:buClr>
                <a:schemeClr val="dk1"/>
              </a:buClr>
              <a:buSzPts val="3000"/>
              <a:buFont typeface="Gotu"/>
              <a:buNone/>
              <a:defRPr sz="3000" b="1">
                <a:solidFill>
                  <a:schemeClr val="dk1"/>
                </a:solidFill>
                <a:latin typeface="Gotu"/>
                <a:ea typeface="Gotu"/>
                <a:cs typeface="Gotu"/>
                <a:sym typeface="Gotu"/>
              </a:defRPr>
            </a:lvl9pPr>
          </a:lstStyle>
          <a:p>
            <a:endParaRPr/>
          </a:p>
        </p:txBody>
      </p:sp>
      <p:sp>
        <p:nvSpPr>
          <p:cNvPr id="7" name="Google Shape;7;p1"/>
          <p:cNvSpPr txBox="1">
            <a:spLocks noGrp="1"/>
          </p:cNvSpPr>
          <p:nvPr>
            <p:ph type="body" idx="1"/>
          </p:nvPr>
        </p:nvSpPr>
        <p:spPr>
          <a:xfrm>
            <a:off x="953467" y="1536633"/>
            <a:ext cx="10285200" cy="45552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1pPr>
            <a:lvl2pPr marL="914400" lvl="1"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2pPr>
            <a:lvl3pPr marL="1371600" lvl="2"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3pPr>
            <a:lvl4pPr marL="1828800" lvl="3"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4pPr>
            <a:lvl5pPr marL="2286000" lvl="4"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5pPr>
            <a:lvl6pPr marL="2743200" lvl="5"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6pPr>
            <a:lvl7pPr marL="3200400" lvl="6"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7pPr>
            <a:lvl8pPr marL="3657600" lvl="7"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8pPr>
            <a:lvl9pPr marL="4114800" lvl="8"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9pPr>
          </a:lstStyle>
          <a:p>
            <a:endParaRPr/>
          </a:p>
        </p:txBody>
      </p:sp>
    </p:spTree>
    <p:extLst>
      <p:ext uri="{BB962C8B-B14F-4D97-AF65-F5344CB8AC3E}">
        <p14:creationId xmlns:p14="http://schemas.microsoft.com/office/powerpoint/2010/main" val="1124916079"/>
      </p:ext>
    </p:extLst>
  </p:cSld>
  <p:clrMap bg1="lt1" tx1="dk1" bg2="dk2" tx2="lt2" accent1="accent1" accent2="accent2" accent3="accent3" accent4="accent4" accent5="accent5" accent6="accent6" hlink="hlink" folHlink="folHlink"/>
  <p:sldLayoutIdLst>
    <p:sldLayoutId id="2147483679"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 id="2147483692" r:id="rId13"/>
    <p:sldLayoutId id="2147483693" r:id="rId14"/>
    <p:sldLayoutId id="2147483694" r:id="rId15"/>
    <p:sldLayoutId id="2147483695" r:id="rId16"/>
    <p:sldLayoutId id="2147483696" r:id="rId17"/>
    <p:sldLayoutId id="2147483697" r:id="rId18"/>
    <p:sldLayoutId id="2147483698" r:id="rId19"/>
    <p:sldLayoutId id="2147483699" r:id="rId20"/>
    <p:sldLayoutId id="2147483700" r:id="rId21"/>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259"/>
        <p:cNvGrpSpPr/>
        <p:nvPr/>
      </p:nvGrpSpPr>
      <p:grpSpPr>
        <a:xfrm>
          <a:off x="0" y="0"/>
          <a:ext cx="0" cy="0"/>
          <a:chOff x="0" y="0"/>
          <a:chExt cx="0" cy="0"/>
        </a:xfrm>
      </p:grpSpPr>
      <p:sp>
        <p:nvSpPr>
          <p:cNvPr id="260" name="Google Shape;260;p24"/>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61" name="Google Shape;261;p24"/>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1031103198"/>
      </p:ext>
    </p:extLst>
  </p:cSld>
  <p:clrMap bg1="lt1" tx1="dk1" bg2="dk2" tx2="lt2" accent1="accent1" accent2="accent2" accent3="accent3" accent4="accent4" accent5="accent5" accent6="accent6" hlink="hlink" folHlink="folHlink"/>
  <p:sldLayoutIdLst>
    <p:sldLayoutId id="2147483702" r:id="rId1"/>
    <p:sldLayoutId id="2147483703" r:id="rId2"/>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gif"/><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0">
            <a:extLst>
              <a:ext uri="{FF2B5EF4-FFF2-40B4-BE49-F238E27FC236}">
                <a16:creationId xmlns:a16="http://schemas.microsoft.com/office/drawing/2014/main" id="{723C1C9D-6CAF-4A9A-E041-51E20A9A69A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78593"/>
          <a:stretch/>
        </p:blipFill>
        <p:spPr bwMode="auto">
          <a:xfrm>
            <a:off x="1316567" y="62453"/>
            <a:ext cx="1068465" cy="1130777"/>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27C0993B-7E0F-F9E5-727C-FD3CFEE61579}"/>
              </a:ext>
            </a:extLst>
          </p:cNvPr>
          <p:cNvSpPr txBox="1"/>
          <p:nvPr/>
        </p:nvSpPr>
        <p:spPr>
          <a:xfrm>
            <a:off x="2320047" y="794662"/>
            <a:ext cx="7551906" cy="523220"/>
          </a:xfrm>
          <a:prstGeom prst="rect">
            <a:avLst/>
          </a:prstGeom>
          <a:noFill/>
        </p:spPr>
        <p:txBody>
          <a:bodyPr wrap="square">
            <a:spAutoFit/>
          </a:bodyPr>
          <a:lstStyle/>
          <a:p>
            <a:pPr algn="ctr"/>
            <a:r>
              <a:rPr lang="en-US" sz="2800" b="1">
                <a:latin typeface="Bahnschrift Condensed" panose="020B0502040204020203" pitchFamily="34" charset="0"/>
                <a:cs typeface="Helvetica" panose="020B0604020202020204" pitchFamily="34" charset="0"/>
              </a:rPr>
              <a:t>Department of Ocean Engineering and Naval Architecture</a:t>
            </a:r>
          </a:p>
        </p:txBody>
      </p:sp>
      <p:sp>
        <p:nvSpPr>
          <p:cNvPr id="16" name="TextBox 15">
            <a:extLst>
              <a:ext uri="{FF2B5EF4-FFF2-40B4-BE49-F238E27FC236}">
                <a16:creationId xmlns:a16="http://schemas.microsoft.com/office/drawing/2014/main" id="{BBDF763E-05C1-3600-A5D9-7A8C6448C31E}"/>
              </a:ext>
            </a:extLst>
          </p:cNvPr>
          <p:cNvSpPr txBox="1"/>
          <p:nvPr/>
        </p:nvSpPr>
        <p:spPr>
          <a:xfrm>
            <a:off x="2320047" y="1596438"/>
            <a:ext cx="7551906" cy="1591269"/>
          </a:xfrm>
          <a:prstGeom prst="rect">
            <a:avLst/>
          </a:prstGeom>
          <a:noFill/>
        </p:spPr>
        <p:txBody>
          <a:bodyPr wrap="square">
            <a:spAutoFit/>
          </a:bodyPr>
          <a:lstStyle/>
          <a:p>
            <a:pPr marL="0" marR="0" lvl="0" indent="0" algn="ctr" rtl="0">
              <a:lnSpc>
                <a:spcPct val="118975"/>
              </a:lnSpc>
              <a:spcBef>
                <a:spcPts val="0"/>
              </a:spcBef>
              <a:spcAft>
                <a:spcPts val="0"/>
              </a:spcAft>
              <a:buNone/>
            </a:pPr>
            <a:r>
              <a:rPr lang="en-US" sz="2800" b="1">
                <a:latin typeface="Bahnschrift Condensed" panose="020B0502040204020203" pitchFamily="34" charset="0"/>
                <a:sym typeface="Montserrat"/>
              </a:rPr>
              <a:t>CAD-CAM Laboratory (NA39004)</a:t>
            </a:r>
          </a:p>
          <a:p>
            <a:pPr marL="0" marR="0" lvl="0" indent="0" algn="ctr" rtl="0">
              <a:lnSpc>
                <a:spcPct val="118975"/>
              </a:lnSpc>
              <a:spcBef>
                <a:spcPts val="0"/>
              </a:spcBef>
              <a:spcAft>
                <a:spcPts val="0"/>
              </a:spcAft>
              <a:buNone/>
            </a:pPr>
            <a:r>
              <a:rPr lang="en-US" sz="2800" b="1">
                <a:latin typeface="Bahnschrift Condensed" panose="020B0502040204020203" pitchFamily="34" charset="0"/>
                <a:sym typeface="Montserrat"/>
              </a:rPr>
              <a:t>&amp;</a:t>
            </a:r>
          </a:p>
          <a:p>
            <a:pPr marL="0" marR="0" lvl="0" indent="0" algn="ctr" rtl="0">
              <a:lnSpc>
                <a:spcPct val="118975"/>
              </a:lnSpc>
              <a:spcBef>
                <a:spcPts val="0"/>
              </a:spcBef>
              <a:spcAft>
                <a:spcPts val="0"/>
              </a:spcAft>
              <a:buNone/>
            </a:pPr>
            <a:r>
              <a:rPr lang="en-US" sz="2800" b="1">
                <a:latin typeface="Bahnschrift Condensed" panose="020B0502040204020203" pitchFamily="34" charset="0"/>
                <a:sym typeface="Montserrat"/>
              </a:rPr>
              <a:t>Marine Design Laboratory (NA39006)</a:t>
            </a:r>
          </a:p>
        </p:txBody>
      </p:sp>
      <p:sp>
        <p:nvSpPr>
          <p:cNvPr id="20" name="TextBox 19">
            <a:extLst>
              <a:ext uri="{FF2B5EF4-FFF2-40B4-BE49-F238E27FC236}">
                <a16:creationId xmlns:a16="http://schemas.microsoft.com/office/drawing/2014/main" id="{D86D4C43-F8DC-7CAE-A856-00CDD318D7D9}"/>
              </a:ext>
            </a:extLst>
          </p:cNvPr>
          <p:cNvSpPr txBox="1"/>
          <p:nvPr/>
        </p:nvSpPr>
        <p:spPr>
          <a:xfrm>
            <a:off x="2385032" y="3187707"/>
            <a:ext cx="7551906" cy="2601931"/>
          </a:xfrm>
          <a:prstGeom prst="rect">
            <a:avLst/>
          </a:prstGeom>
          <a:noFill/>
        </p:spPr>
        <p:txBody>
          <a:bodyPr wrap="square" lIns="91440" tIns="45720" rIns="91440" bIns="45720" anchor="t">
            <a:spAutoFit/>
          </a:bodyPr>
          <a:lstStyle/>
          <a:p>
            <a:pPr marL="0" marR="0" lvl="0" indent="0" rtl="0">
              <a:lnSpc>
                <a:spcPct val="118975"/>
              </a:lnSpc>
              <a:spcBef>
                <a:spcPts val="0"/>
              </a:spcBef>
              <a:spcAft>
                <a:spcPts val="0"/>
              </a:spcAft>
              <a:buNone/>
            </a:pPr>
            <a:r>
              <a:rPr lang="en-US" sz="2800">
                <a:latin typeface="Bahnschrift Condensed"/>
              </a:rPr>
              <a:t>Group 18: -</a:t>
            </a:r>
          </a:p>
          <a:p>
            <a:pPr marL="457200" marR="0" lvl="0" indent="-457200" rtl="0">
              <a:lnSpc>
                <a:spcPct val="118975"/>
              </a:lnSpc>
              <a:spcBef>
                <a:spcPts val="0"/>
              </a:spcBef>
              <a:spcAft>
                <a:spcPts val="0"/>
              </a:spcAft>
              <a:buFont typeface="Wingdings" panose="05000000000000000000" pitchFamily="2" charset="2"/>
              <a:buChar char="Ø"/>
            </a:pPr>
            <a:r>
              <a:rPr lang="en-US" sz="2800">
                <a:latin typeface="Bahnschrift Condensed"/>
              </a:rPr>
              <a:t>22NA10035 – Pranay Anil </a:t>
            </a:r>
            <a:r>
              <a:rPr lang="en-US" sz="2800" err="1">
                <a:latin typeface="Bahnschrift Condensed"/>
              </a:rPr>
              <a:t>Darode</a:t>
            </a:r>
            <a:r>
              <a:rPr lang="en-US" sz="2800">
                <a:latin typeface="Bahnschrift Condensed"/>
              </a:rPr>
              <a:t> </a:t>
            </a:r>
          </a:p>
          <a:p>
            <a:pPr marL="457200" marR="0" lvl="0" indent="-457200" rtl="0">
              <a:lnSpc>
                <a:spcPct val="118975"/>
              </a:lnSpc>
              <a:spcBef>
                <a:spcPts val="0"/>
              </a:spcBef>
              <a:spcAft>
                <a:spcPts val="0"/>
              </a:spcAft>
              <a:buFont typeface="Wingdings" panose="05000000000000000000" pitchFamily="2" charset="2"/>
              <a:buChar char="Ø"/>
            </a:pPr>
            <a:r>
              <a:rPr lang="en-US" sz="2800">
                <a:latin typeface="Bahnschrift Condensed"/>
              </a:rPr>
              <a:t>22NA30021 – Praveen Kumar Yadav</a:t>
            </a:r>
          </a:p>
          <a:p>
            <a:pPr marL="457200" indent="-457200">
              <a:lnSpc>
                <a:spcPct val="118975"/>
              </a:lnSpc>
              <a:buFont typeface="Wingdings" panose="05000000000000000000" pitchFamily="2" charset="2"/>
              <a:buChar char="Ø"/>
            </a:pPr>
            <a:r>
              <a:rPr lang="en-US" sz="2800">
                <a:latin typeface="Bahnschrift Condensed"/>
              </a:rPr>
              <a:t>22NA10039 - Saksham Mudgal</a:t>
            </a:r>
            <a:endParaRPr lang="en-US" sz="2800">
              <a:latin typeface="Bahnschrift Condensed" panose="020B0502040204020203" pitchFamily="34" charset="0"/>
            </a:endParaRPr>
          </a:p>
          <a:p>
            <a:pPr marL="457200" indent="-457200">
              <a:lnSpc>
                <a:spcPct val="118975"/>
              </a:lnSpc>
              <a:buFont typeface="Wingdings" panose="05000000000000000000" pitchFamily="2" charset="2"/>
              <a:buChar char="Ø"/>
            </a:pPr>
            <a:r>
              <a:rPr lang="en-US" sz="2800">
                <a:latin typeface="Bahnschrift Condensed"/>
              </a:rPr>
              <a:t>22NA30026- Sagar Sahu</a:t>
            </a:r>
            <a:endParaRPr lang="en-US" sz="2800">
              <a:latin typeface="Bahnschrift Condensed" panose="020B0502040204020203" pitchFamily="34" charset="0"/>
            </a:endParaRPr>
          </a:p>
        </p:txBody>
      </p:sp>
    </p:spTree>
    <p:extLst>
      <p:ext uri="{BB962C8B-B14F-4D97-AF65-F5344CB8AC3E}">
        <p14:creationId xmlns:p14="http://schemas.microsoft.com/office/powerpoint/2010/main" val="168460366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45C81383-B893-7C27-75BE-18904F134F7C}"/>
              </a:ext>
            </a:extLst>
          </p:cNvPr>
          <p:cNvSpPr>
            <a:spLocks noGrp="1"/>
          </p:cNvSpPr>
          <p:nvPr>
            <p:ph type="subTitle" idx="3"/>
          </p:nvPr>
        </p:nvSpPr>
        <p:spPr>
          <a:xfrm>
            <a:off x="786333" y="636958"/>
            <a:ext cx="9901567" cy="5846248"/>
          </a:xfrm>
        </p:spPr>
        <p:txBody>
          <a:bodyPr/>
          <a:lstStyle/>
          <a:p>
            <a:pPr marL="1200150" lvl="2" indent="-285750" algn="l">
              <a:buFont typeface="Arial"/>
              <a:buChar char="•"/>
            </a:pPr>
            <a:r>
              <a:rPr lang="en-GB" sz="1800" b="1">
                <a:latin typeface="Bahnschrift Condensed"/>
              </a:rPr>
              <a:t>Alternative Fuels:</a:t>
            </a:r>
            <a:r>
              <a:rPr lang="en-GB" sz="1800">
                <a:latin typeface="Bahnschrift Condensed"/>
              </a:rPr>
              <a:t> Exploring the use of cleaner fuels like: </a:t>
            </a:r>
            <a:endParaRPr lang="en-US" sz="1800">
              <a:latin typeface="Bahnschrift Condensed"/>
            </a:endParaRPr>
          </a:p>
          <a:p>
            <a:pPr marL="2114550" lvl="3" indent="-285750" algn="l">
              <a:buFont typeface="Arial"/>
              <a:buChar char="•"/>
            </a:pPr>
            <a:r>
              <a:rPr lang="en-GB" sz="1800" b="1">
                <a:latin typeface="Bahnschrift Condensed"/>
              </a:rPr>
              <a:t>Liquefied Natural Gas (LNG):</a:t>
            </a:r>
            <a:r>
              <a:rPr lang="en-GB" sz="1800">
                <a:latin typeface="Bahnschrift Condensed"/>
              </a:rPr>
              <a:t> Significantly reduces emissions of </a:t>
            </a:r>
            <a:r>
              <a:rPr lang="en-GB" sz="1800" err="1">
                <a:latin typeface="Bahnschrift Condensed"/>
              </a:rPr>
              <a:t>SOx</a:t>
            </a:r>
            <a:r>
              <a:rPr lang="en-GB" sz="1800">
                <a:latin typeface="Bahnschrift Condensed"/>
              </a:rPr>
              <a:t>, NOx, and particulate matter.</a:t>
            </a:r>
            <a:endParaRPr lang="en-US" sz="1800">
              <a:latin typeface="Bahnschrift Condensed"/>
            </a:endParaRPr>
          </a:p>
          <a:p>
            <a:pPr marL="2114550" lvl="3" indent="-285750" algn="l">
              <a:buFont typeface="Arial"/>
              <a:buChar char="•"/>
            </a:pPr>
            <a:r>
              <a:rPr lang="en-GB" sz="1800" b="1">
                <a:latin typeface="Bahnschrift Condensed"/>
              </a:rPr>
              <a:t>Methanol or Ammonia:</a:t>
            </a:r>
            <a:r>
              <a:rPr lang="en-GB" sz="1800">
                <a:latin typeface="Bahnschrift Condensed"/>
              </a:rPr>
              <a:t> Potential future fuels with even lower environmental impact.</a:t>
            </a:r>
            <a:endParaRPr lang="en-US" sz="1800">
              <a:latin typeface="Bahnschrift Condensed"/>
            </a:endParaRPr>
          </a:p>
          <a:p>
            <a:pPr lvl="3" indent="0" algn="l"/>
            <a:endParaRPr lang="en-GB" sz="1800">
              <a:latin typeface="Bahnschrift Condensed"/>
            </a:endParaRPr>
          </a:p>
          <a:p>
            <a:pPr marL="1200150" lvl="2" indent="-285750" algn="l">
              <a:buFont typeface="Arial"/>
              <a:buChar char="•"/>
            </a:pPr>
            <a:r>
              <a:rPr lang="en-GB" sz="1800" b="1">
                <a:latin typeface="Bahnschrift Condensed"/>
              </a:rPr>
              <a:t>Propeller and Rudder Optimization:</a:t>
            </a:r>
            <a:r>
              <a:rPr lang="en-GB" sz="1800">
                <a:latin typeface="Bahnschrift Condensed"/>
              </a:rPr>
              <a:t> Designing efficient propellers and rudders to maximize thrust and manoeuvrability while minimizing energy loss.</a:t>
            </a:r>
            <a:endParaRPr lang="en-US" sz="1800">
              <a:latin typeface="Bahnschrift Condensed"/>
            </a:endParaRPr>
          </a:p>
          <a:p>
            <a:pPr marL="1200150" lvl="2" indent="-285750" algn="l">
              <a:buFont typeface="Arial"/>
              <a:buChar char="•"/>
            </a:pPr>
            <a:r>
              <a:rPr lang="en-GB" sz="1800" b="1">
                <a:latin typeface="Bahnschrift Condensed"/>
              </a:rPr>
              <a:t>Waste Heat Recovery Systems:</a:t>
            </a:r>
            <a:r>
              <a:rPr lang="en-GB" sz="1800">
                <a:latin typeface="Bahnschrift Condensed"/>
              </a:rPr>
              <a:t> Utilizing waste heat from the engines to generate electricity or for other shipboard uses, improving overall energy efficiency.</a:t>
            </a:r>
            <a:endParaRPr lang="en-US" sz="1800">
              <a:latin typeface="Bahnschrift Condensed"/>
            </a:endParaRPr>
          </a:p>
          <a:p>
            <a:pPr indent="0" algn="l"/>
            <a:endParaRPr lang="en-GB" sz="1800" b="1">
              <a:latin typeface="Bahnschrift Condensed"/>
            </a:endParaRPr>
          </a:p>
          <a:p>
            <a:pPr indent="0" algn="l"/>
            <a:r>
              <a:rPr lang="en-GB" sz="1800" b="1">
                <a:latin typeface="Bahnschrift Condensed"/>
              </a:rPr>
              <a:t>3. Structural Design and Materials:</a:t>
            </a:r>
            <a:endParaRPr lang="en-GB" sz="1800">
              <a:latin typeface="Bahnschrift Condensed"/>
            </a:endParaRPr>
          </a:p>
          <a:p>
            <a:pPr marL="1200150" lvl="2" indent="-285750" algn="l">
              <a:buFont typeface="Arial"/>
              <a:buChar char="•"/>
            </a:pPr>
            <a:r>
              <a:rPr lang="en-GB" sz="1800" b="1">
                <a:latin typeface="Bahnschrift Condensed"/>
              </a:rPr>
              <a:t>Lightweight Construction:</a:t>
            </a:r>
            <a:r>
              <a:rPr lang="en-GB" sz="1800">
                <a:latin typeface="Bahnschrift Condensed"/>
              </a:rPr>
              <a:t> Using high-strength steel or </a:t>
            </a:r>
            <a:r>
              <a:rPr lang="en-GB" sz="1800" err="1">
                <a:latin typeface="Bahnschrift Condensed"/>
              </a:rPr>
              <a:t>aluminum</a:t>
            </a:r>
            <a:r>
              <a:rPr lang="en-GB" sz="1800">
                <a:latin typeface="Bahnschrift Condensed"/>
              </a:rPr>
              <a:t> alloys to reduce the ship's weight, which directly translates to lower fuel consumption.</a:t>
            </a:r>
            <a:endParaRPr lang="en-US" sz="1800">
              <a:latin typeface="Bahnschrift Condensed"/>
            </a:endParaRPr>
          </a:p>
          <a:p>
            <a:pPr marL="914400" lvl="2" indent="0" algn="l"/>
            <a:endParaRPr lang="en-GB" sz="1800">
              <a:latin typeface="Bahnschrift Condensed"/>
            </a:endParaRPr>
          </a:p>
          <a:p>
            <a:pPr marL="1200150" lvl="2" indent="-285750" algn="l">
              <a:buFont typeface="Arial"/>
              <a:buChar char="•"/>
            </a:pPr>
            <a:r>
              <a:rPr lang="en-GB" sz="1800" b="1">
                <a:latin typeface="Bahnschrift Condensed"/>
              </a:rPr>
              <a:t>Optimized Structural Design:</a:t>
            </a:r>
            <a:r>
              <a:rPr lang="en-GB" sz="1800">
                <a:latin typeface="Bahnschrift Condensed"/>
              </a:rPr>
              <a:t> Employing advanced structural analysis techniques to minimize the use of materials while maintaining strength and safety.</a:t>
            </a:r>
            <a:endParaRPr lang="en-US" sz="1800">
              <a:latin typeface="Bahnschrift Condensed"/>
            </a:endParaRPr>
          </a:p>
          <a:p>
            <a:pPr marL="914400" lvl="2" indent="0" algn="l"/>
            <a:endParaRPr lang="en-GB" sz="1800">
              <a:latin typeface="Bahnschrift Condensed"/>
            </a:endParaRPr>
          </a:p>
          <a:p>
            <a:pPr marL="1200150" lvl="2" indent="-285750" algn="l">
              <a:buFont typeface="Arial"/>
              <a:buChar char="•"/>
            </a:pPr>
            <a:r>
              <a:rPr lang="en-GB" sz="1800" b="1">
                <a:latin typeface="Bahnschrift Condensed"/>
              </a:rPr>
              <a:t>Bulkhead Configuration:</a:t>
            </a:r>
            <a:r>
              <a:rPr lang="en-GB" sz="1800">
                <a:latin typeface="Bahnschrift Condensed"/>
              </a:rPr>
              <a:t> As discussed previously, bulkheads are strategically placed for structural support and stability, with an emphasis on minimizing weight and maximizing open vehicle deck space.</a:t>
            </a:r>
          </a:p>
          <a:p>
            <a:pPr marL="285750" indent="-285750" algn="l">
              <a:buFont typeface="Arial,Sans-Serif"/>
              <a:buChar char="•"/>
            </a:pPr>
            <a:endParaRPr lang="en-GB"/>
          </a:p>
          <a:p>
            <a:pPr indent="0" algn="l"/>
            <a:endParaRPr lang="en-GB"/>
          </a:p>
        </p:txBody>
      </p:sp>
    </p:spTree>
    <p:extLst>
      <p:ext uri="{BB962C8B-B14F-4D97-AF65-F5344CB8AC3E}">
        <p14:creationId xmlns:p14="http://schemas.microsoft.com/office/powerpoint/2010/main" val="330997741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08855804-1443-461F-A1CA-A5DB4868B5BD}"/>
              </a:ext>
            </a:extLst>
          </p:cNvPr>
          <p:cNvSpPr>
            <a:spLocks noGrp="1"/>
          </p:cNvSpPr>
          <p:nvPr>
            <p:ph type="subTitle" idx="3"/>
          </p:nvPr>
        </p:nvSpPr>
        <p:spPr>
          <a:xfrm>
            <a:off x="1141368" y="711202"/>
            <a:ext cx="9594026" cy="5232602"/>
          </a:xfrm>
        </p:spPr>
        <p:txBody>
          <a:bodyPr/>
          <a:lstStyle/>
          <a:p>
            <a:pPr indent="0" algn="l"/>
            <a:r>
              <a:rPr lang="en-GB" sz="1800" b="1">
                <a:latin typeface="Bahnschrift Condensed"/>
              </a:rPr>
              <a:t>4. Cargo Handling and Stowage:</a:t>
            </a:r>
            <a:endParaRPr lang="en-GB" sz="1800">
              <a:latin typeface="Bahnschrift Condensed"/>
            </a:endParaRPr>
          </a:p>
          <a:p>
            <a:pPr marL="1181100" lvl="2" indent="-285750" algn="l">
              <a:buFont typeface="Arial"/>
              <a:buChar char="•"/>
            </a:pPr>
            <a:r>
              <a:rPr lang="en-GB" sz="1800" b="1">
                <a:latin typeface="Bahnschrift Condensed"/>
              </a:rPr>
              <a:t>Efficient Ramp Systems:</a:t>
            </a:r>
            <a:r>
              <a:rPr lang="en-GB" sz="1800">
                <a:latin typeface="Bahnschrift Condensed"/>
              </a:rPr>
              <a:t> Internal ramps connecting the vehicle decks are designed for quick and efficient loading and unloading of vehicles.</a:t>
            </a:r>
            <a:endParaRPr lang="en-US" sz="1800">
              <a:latin typeface="Bahnschrift Condensed"/>
            </a:endParaRPr>
          </a:p>
          <a:p>
            <a:pPr marL="1181100" lvl="2" indent="-285750" algn="l">
              <a:buFont typeface="Arial"/>
              <a:buChar char="•"/>
            </a:pPr>
            <a:r>
              <a:rPr lang="en-GB" sz="1800" b="1">
                <a:latin typeface="Bahnschrift Condensed"/>
              </a:rPr>
              <a:t>Optimized Deck Layout:</a:t>
            </a:r>
            <a:r>
              <a:rPr lang="en-GB" sz="1800">
                <a:latin typeface="Bahnschrift Condensed"/>
              </a:rPr>
              <a:t> The arrangement of vehicle decks is optimized to maximize cargo capacity and minimize wasted space.</a:t>
            </a:r>
            <a:endParaRPr lang="en-US" sz="1800">
              <a:latin typeface="Bahnschrift Condensed"/>
            </a:endParaRPr>
          </a:p>
          <a:p>
            <a:pPr marL="1181100" lvl="2" indent="-285750" algn="l">
              <a:buFont typeface="Arial"/>
              <a:buChar char="•"/>
            </a:pPr>
            <a:r>
              <a:rPr lang="en-GB" sz="1800" b="1">
                <a:latin typeface="Bahnschrift Condensed"/>
              </a:rPr>
              <a:t>Ventilation Systems:</a:t>
            </a:r>
            <a:r>
              <a:rPr lang="en-GB" sz="1800">
                <a:latin typeface="Bahnschrift Condensed"/>
              </a:rPr>
              <a:t> Efficient ventilation systems are crucial to remove exhaust fumes from vehicles during loading/unloading and to maintain air quality within the cargo holds.</a:t>
            </a:r>
            <a:endParaRPr lang="en-US" sz="1800">
              <a:latin typeface="Bahnschrift Condensed"/>
            </a:endParaRPr>
          </a:p>
          <a:p>
            <a:pPr marL="0" indent="0" algn="l"/>
            <a:endParaRPr lang="en-GB" sz="1800">
              <a:latin typeface="Bahnschrift Condensed"/>
            </a:endParaRPr>
          </a:p>
          <a:p>
            <a:pPr indent="0" algn="l"/>
            <a:r>
              <a:rPr lang="en-GB" sz="1800" b="1">
                <a:latin typeface="Bahnschrift Condensed"/>
              </a:rPr>
              <a:t>5. Environmental Technologies:</a:t>
            </a:r>
            <a:endParaRPr lang="en-GB" sz="1800">
              <a:latin typeface="Bahnschrift Condensed"/>
            </a:endParaRPr>
          </a:p>
          <a:p>
            <a:pPr marL="1200150" lvl="2" indent="-285750" algn="l">
              <a:buFont typeface="Arial"/>
              <a:buChar char="•"/>
            </a:pPr>
            <a:r>
              <a:rPr lang="en-GB" sz="1800" b="1">
                <a:latin typeface="Bahnschrift Condensed"/>
              </a:rPr>
              <a:t>Exhaust Gas Cleaning Systems:</a:t>
            </a:r>
            <a:r>
              <a:rPr lang="en-GB" sz="1800">
                <a:latin typeface="Bahnschrift Condensed"/>
              </a:rPr>
              <a:t> Installing scrubbers to remove sulphur oxides (</a:t>
            </a:r>
            <a:r>
              <a:rPr lang="en-GB" sz="1800" err="1">
                <a:latin typeface="Bahnschrift Condensed"/>
              </a:rPr>
              <a:t>SOx</a:t>
            </a:r>
            <a:r>
              <a:rPr lang="en-GB" sz="1800">
                <a:latin typeface="Bahnschrift Condensed"/>
              </a:rPr>
              <a:t>) from exhaust gases, or selective catalytic reduction (SCR) systems to reduce NOx emissions.</a:t>
            </a:r>
            <a:endParaRPr lang="en-US" sz="1800">
              <a:latin typeface="Bahnschrift Condensed"/>
            </a:endParaRPr>
          </a:p>
          <a:p>
            <a:pPr marL="1200150" lvl="2" indent="-285750" algn="l">
              <a:buFont typeface="Arial"/>
              <a:buChar char="•"/>
            </a:pPr>
            <a:r>
              <a:rPr lang="en-GB" sz="1800" b="1">
                <a:latin typeface="Bahnschrift Condensed"/>
              </a:rPr>
              <a:t>Ballast Water Treatment Systems:</a:t>
            </a:r>
            <a:r>
              <a:rPr lang="en-GB" sz="1800">
                <a:latin typeface="Bahnschrift Condensed"/>
              </a:rPr>
              <a:t> To prevent the spread of invasive species through ballast water discharge.</a:t>
            </a:r>
            <a:endParaRPr lang="en-US" sz="1800">
              <a:latin typeface="Bahnschrift Condensed"/>
            </a:endParaRPr>
          </a:p>
          <a:p>
            <a:pPr marL="1200150" lvl="2" indent="-285750" algn="l">
              <a:buFont typeface="Arial"/>
              <a:buChar char="•"/>
            </a:pPr>
            <a:r>
              <a:rPr lang="en-GB" sz="1800" b="1">
                <a:latin typeface="Bahnschrift Condensed"/>
              </a:rPr>
              <a:t>Energy-Saving Devices:</a:t>
            </a:r>
            <a:r>
              <a:rPr lang="en-GB" sz="1800">
                <a:latin typeface="Bahnschrift Condensed"/>
              </a:rPr>
              <a:t> Implementing various energy-saving measures, such as: </a:t>
            </a:r>
            <a:endParaRPr lang="en-US" sz="1800">
              <a:latin typeface="Bahnschrift Condensed"/>
            </a:endParaRPr>
          </a:p>
          <a:p>
            <a:pPr marL="2114550" lvl="3" indent="-285750" algn="l">
              <a:buFont typeface="Arial"/>
              <a:buChar char="•"/>
            </a:pPr>
            <a:r>
              <a:rPr lang="en-GB" sz="1800" b="1">
                <a:latin typeface="Bahnschrift Condensed"/>
              </a:rPr>
              <a:t>Solar panels:</a:t>
            </a:r>
            <a:r>
              <a:rPr lang="en-GB" sz="1800">
                <a:latin typeface="Bahnschrift Condensed"/>
              </a:rPr>
              <a:t> To generate auxiliary power.</a:t>
            </a:r>
            <a:endParaRPr lang="en-US" sz="1800">
              <a:latin typeface="Bahnschrift Condensed"/>
            </a:endParaRPr>
          </a:p>
          <a:p>
            <a:pPr marL="2114550" lvl="3" indent="-285750" algn="l">
              <a:buFont typeface="Arial"/>
              <a:buChar char="•"/>
            </a:pPr>
            <a:r>
              <a:rPr lang="en-GB" sz="1800" b="1">
                <a:latin typeface="Bahnschrift Condensed"/>
              </a:rPr>
              <a:t>LED lighting:</a:t>
            </a:r>
            <a:r>
              <a:rPr lang="en-GB" sz="1800">
                <a:latin typeface="Bahnschrift Condensed"/>
              </a:rPr>
              <a:t> For reduced energy consumption.</a:t>
            </a:r>
            <a:endParaRPr lang="en-US" sz="1800">
              <a:latin typeface="Bahnschrift Condensed"/>
            </a:endParaRPr>
          </a:p>
          <a:p>
            <a:pPr marL="1200150" lvl="2" indent="-285750" algn="l">
              <a:buFont typeface="Arial"/>
              <a:buChar char="•"/>
            </a:pPr>
            <a:r>
              <a:rPr lang="en-GB" sz="1800" b="1">
                <a:latin typeface="Bahnschrift Condensed"/>
              </a:rPr>
              <a:t>Shore Power Connection:</a:t>
            </a:r>
            <a:r>
              <a:rPr lang="en-GB" sz="1800">
                <a:latin typeface="Bahnschrift Condensed"/>
              </a:rPr>
              <a:t> Enabling the ship to connect to shore-based electricity supply while in port, reducing emissions from auxiliary engines.</a:t>
            </a:r>
            <a:endParaRPr lang="en-US" sz="1800">
              <a:latin typeface="Bahnschrift Condensed"/>
            </a:endParaRPr>
          </a:p>
          <a:p>
            <a:endParaRPr lang="en-GB"/>
          </a:p>
        </p:txBody>
      </p:sp>
    </p:spTree>
    <p:extLst>
      <p:ext uri="{BB962C8B-B14F-4D97-AF65-F5344CB8AC3E}">
        <p14:creationId xmlns:p14="http://schemas.microsoft.com/office/powerpoint/2010/main" val="2654611194"/>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47823668-1E2D-F77E-1DFF-EB455ECAAAF5}"/>
              </a:ext>
            </a:extLst>
          </p:cNvPr>
          <p:cNvSpPr>
            <a:spLocks noGrp="1"/>
          </p:cNvSpPr>
          <p:nvPr>
            <p:ph type="subTitle" idx="1"/>
          </p:nvPr>
        </p:nvSpPr>
        <p:spPr>
          <a:xfrm>
            <a:off x="1178531" y="1042763"/>
            <a:ext cx="9567845" cy="4898660"/>
          </a:xfrm>
        </p:spPr>
        <p:txBody>
          <a:bodyPr/>
          <a:lstStyle/>
          <a:p>
            <a:pPr marL="0" indent="0" algn="l"/>
            <a:r>
              <a:rPr lang="en-US" sz="1800" dirty="0">
                <a:solidFill>
                  <a:schemeClr val="tx1"/>
                </a:solidFill>
                <a:latin typeface="Bahnschrift Condensed"/>
              </a:rPr>
              <a:t>Global Trade Routes:</a:t>
            </a:r>
          </a:p>
          <a:p>
            <a:pPr marL="723900" lvl="1" indent="-285750" algn="l">
              <a:buFont typeface="Arial"/>
              <a:buChar char="•"/>
            </a:pPr>
            <a:r>
              <a:rPr lang="en-US" sz="1800" b="1" dirty="0">
                <a:solidFill>
                  <a:srgbClr val="197397"/>
                </a:solidFill>
                <a:latin typeface="Bahnschrift Condensed"/>
              </a:rPr>
              <a:t>Asia to Europe</a:t>
            </a:r>
            <a:r>
              <a:rPr lang="en-US" sz="1800" b="0" dirty="0">
                <a:solidFill>
                  <a:srgbClr val="197397"/>
                </a:solidFill>
                <a:latin typeface="Bahnschrift Condensed"/>
              </a:rPr>
              <a:t>: Transporting vehicles from manufacturing centers in Japan, South Korea, and China to European markets.</a:t>
            </a:r>
            <a:endParaRPr lang="en-IN" sz="1800" b="1">
              <a:solidFill>
                <a:srgbClr val="197397"/>
              </a:solidFill>
              <a:latin typeface="Bahnschrift Condensed"/>
            </a:endParaRPr>
          </a:p>
          <a:p>
            <a:pPr marL="723900" lvl="1" indent="-285750" algn="l">
              <a:buFont typeface="Arial"/>
              <a:buChar char="•"/>
            </a:pPr>
            <a:r>
              <a:rPr lang="en-US" sz="1800" b="1" dirty="0">
                <a:solidFill>
                  <a:srgbClr val="197397"/>
                </a:solidFill>
                <a:latin typeface="Bahnschrift Condensed"/>
              </a:rPr>
              <a:t>Asia to North America</a:t>
            </a:r>
            <a:r>
              <a:rPr lang="en-US" sz="1800" b="0" dirty="0">
                <a:solidFill>
                  <a:srgbClr val="197397"/>
                </a:solidFill>
                <a:latin typeface="Bahnschrift Condensed"/>
              </a:rPr>
              <a:t>: Shipments to the U.S. and Canada.</a:t>
            </a:r>
            <a:endParaRPr lang="en-US" sz="1800" b="1" dirty="0">
              <a:solidFill>
                <a:srgbClr val="197397"/>
              </a:solidFill>
              <a:latin typeface="Bahnschrift Condensed"/>
            </a:endParaRPr>
          </a:p>
          <a:p>
            <a:pPr marL="723900" lvl="1" indent="-285750" algn="l">
              <a:buFont typeface="Arial"/>
              <a:buChar char="•"/>
            </a:pPr>
            <a:r>
              <a:rPr lang="en-US" sz="1800" b="1" dirty="0">
                <a:solidFill>
                  <a:srgbClr val="197397"/>
                </a:solidFill>
                <a:latin typeface="Bahnschrift Condensed"/>
              </a:rPr>
              <a:t>Intra-Asia</a:t>
            </a:r>
            <a:r>
              <a:rPr lang="en-US" sz="1800" b="0" dirty="0">
                <a:solidFill>
                  <a:srgbClr val="197397"/>
                </a:solidFill>
                <a:latin typeface="Bahnschrift Condensed"/>
              </a:rPr>
              <a:t>: Transporting vehicles between regional markets in Asia.</a:t>
            </a:r>
            <a:endParaRPr lang="en-US" sz="1800" b="1" dirty="0">
              <a:solidFill>
                <a:srgbClr val="197397"/>
              </a:solidFill>
              <a:latin typeface="Bahnschrift Condensed"/>
            </a:endParaRPr>
          </a:p>
          <a:p>
            <a:pPr algn="l"/>
            <a:endParaRPr lang="en-US" sz="1800" dirty="0">
              <a:solidFill>
                <a:srgbClr val="197397"/>
              </a:solidFill>
              <a:latin typeface="Bahnschrift Condensed"/>
            </a:endParaRPr>
          </a:p>
          <a:p>
            <a:pPr algn="l"/>
            <a:r>
              <a:rPr lang="en-US" sz="1800" dirty="0">
                <a:latin typeface="Bahnschrift Condensed"/>
              </a:rPr>
              <a:t>  </a:t>
            </a:r>
            <a:r>
              <a:rPr lang="en-US" sz="1800" dirty="0">
                <a:solidFill>
                  <a:srgbClr val="197397"/>
                </a:solidFill>
                <a:latin typeface="Bahnschrift Condensed"/>
              </a:rPr>
              <a:t>   </a:t>
            </a:r>
            <a:r>
              <a:rPr lang="en-US" sz="1800" dirty="0">
                <a:solidFill>
                  <a:schemeClr val="bg1"/>
                </a:solidFill>
                <a:latin typeface="Bahnschrift Condensed"/>
              </a:rPr>
              <a:t>Post Panamax Pure Car Carrier (PCC) like the Drive Green Highway typically operates on a global route connecting Asia, Europe, and the Americas to transport automobiles and rolling cargo.</a:t>
            </a:r>
            <a:br>
              <a:rPr lang="en-US" sz="1800" dirty="0">
                <a:latin typeface="Bahnschrift Condensed"/>
              </a:rPr>
            </a:br>
            <a:br>
              <a:rPr lang="en-US" sz="1800" dirty="0">
                <a:latin typeface="Bahnschrift Condensed"/>
              </a:rPr>
            </a:br>
            <a:r>
              <a:rPr lang="en-US" sz="1800" dirty="0">
                <a:solidFill>
                  <a:schemeClr val="bg1"/>
                </a:solidFill>
                <a:latin typeface="Bahnschrift Condensed"/>
              </a:rPr>
              <a:t>Starting in Japan, with stops at major ports like Yokohama, Nagoya, and Kobe, the ship picks up vehicles and heavy machinery before heading to Busan in South Korea and Shanghai in China.</a:t>
            </a:r>
            <a:br>
              <a:rPr lang="en-US" sz="1800" dirty="0">
                <a:latin typeface="Bahnschrift Condensed"/>
              </a:rPr>
            </a:br>
            <a:br>
              <a:rPr lang="en-US" sz="1800" dirty="0">
                <a:latin typeface="Bahnschrift Condensed"/>
              </a:rPr>
            </a:br>
            <a:r>
              <a:rPr lang="en-US" sz="1800" dirty="0">
                <a:solidFill>
                  <a:schemeClr val="bg1"/>
                </a:solidFill>
                <a:latin typeface="Bahnschrift Condensed"/>
              </a:rPr>
              <a:t>After refueling in Singapore, it transits the Suez Canal to reach Europe, where key ports like Bremerhaven (Germany), Zeebrugge (Belgium), and Southampton (UK) serve as hubs for unloading and reloading vehicles</a:t>
            </a:r>
            <a:br>
              <a:rPr lang="en-US" sz="1800" dirty="0">
                <a:latin typeface="Bahnschrift Condensed"/>
              </a:rPr>
            </a:br>
            <a:endParaRPr lang="en-US" sz="1800" dirty="0">
              <a:solidFill>
                <a:schemeClr val="bg1"/>
              </a:solidFill>
              <a:latin typeface="Bahnschrift Condensed"/>
            </a:endParaRPr>
          </a:p>
        </p:txBody>
      </p:sp>
      <p:sp>
        <p:nvSpPr>
          <p:cNvPr id="6" name="Title 5">
            <a:extLst>
              <a:ext uri="{FF2B5EF4-FFF2-40B4-BE49-F238E27FC236}">
                <a16:creationId xmlns:a16="http://schemas.microsoft.com/office/drawing/2014/main" id="{5B231AEF-C3C4-FF39-0B62-A86E8E9BF99E}"/>
              </a:ext>
            </a:extLst>
          </p:cNvPr>
          <p:cNvSpPr>
            <a:spLocks noGrp="1"/>
          </p:cNvSpPr>
          <p:nvPr>
            <p:ph type="title"/>
          </p:nvPr>
        </p:nvSpPr>
        <p:spPr>
          <a:xfrm>
            <a:off x="822141" y="281337"/>
            <a:ext cx="10272000" cy="763600"/>
          </a:xfrm>
        </p:spPr>
        <p:txBody>
          <a:bodyPr/>
          <a:lstStyle/>
          <a:p>
            <a:r>
              <a:rPr lang="en-US" sz="3600" dirty="0">
                <a:latin typeface="Bahnschrift Condensed"/>
              </a:rPr>
              <a:t>Shipping Route</a:t>
            </a:r>
            <a:endParaRPr lang="en-IN" sz="3600">
              <a:latin typeface="Bahnschrift Condensed"/>
            </a:endParaRPr>
          </a:p>
        </p:txBody>
      </p:sp>
      <p:sp>
        <p:nvSpPr>
          <p:cNvPr id="14" name="Arrow: Right 13">
            <a:extLst>
              <a:ext uri="{FF2B5EF4-FFF2-40B4-BE49-F238E27FC236}">
                <a16:creationId xmlns:a16="http://schemas.microsoft.com/office/drawing/2014/main" id="{0AB9C947-E4BA-187D-003E-F004F90B0817}"/>
              </a:ext>
            </a:extLst>
          </p:cNvPr>
          <p:cNvSpPr/>
          <p:nvPr/>
        </p:nvSpPr>
        <p:spPr>
          <a:xfrm>
            <a:off x="1297391" y="3110583"/>
            <a:ext cx="330926" cy="20900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accent2">
                  <a:lumMod val="10000"/>
                </a:schemeClr>
              </a:solidFill>
              <a:highlight>
                <a:srgbClr val="00FF00"/>
              </a:highlight>
            </a:endParaRPr>
          </a:p>
        </p:txBody>
      </p:sp>
    </p:spTree>
    <p:extLst>
      <p:ext uri="{BB962C8B-B14F-4D97-AF65-F5344CB8AC3E}">
        <p14:creationId xmlns:p14="http://schemas.microsoft.com/office/powerpoint/2010/main" val="134550756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6F6FDBAB-F100-5DC4-B1A9-A1C526A5A669}"/>
              </a:ext>
            </a:extLst>
          </p:cNvPr>
          <p:cNvSpPr>
            <a:spLocks noGrp="1"/>
          </p:cNvSpPr>
          <p:nvPr>
            <p:ph type="subTitle" idx="3"/>
          </p:nvPr>
        </p:nvSpPr>
        <p:spPr>
          <a:xfrm>
            <a:off x="890847" y="174670"/>
            <a:ext cx="10125078" cy="2188779"/>
          </a:xfrm>
        </p:spPr>
        <p:txBody>
          <a:bodyPr/>
          <a:lstStyle/>
          <a:p>
            <a:pPr algn="l"/>
            <a:r>
              <a:rPr lang="en-US" sz="1800" b="1">
                <a:solidFill>
                  <a:srgbClr val="197397"/>
                </a:solidFill>
                <a:latin typeface="Bahnschrift Condensed"/>
              </a:rPr>
              <a:t>     The journey continues across the Atlantic to the US East Coast, with stops at Baltimore or Newark, and then to Houston in the Gulf Coast. From there, it transits the Panama Canal to reach Mexico (Lazaro Cardenas) and the US West Coast (Long Beach or Los Angeles).</a:t>
            </a:r>
            <a:br>
              <a:rPr lang="en-US" sz="1800" b="1">
                <a:latin typeface="Bahnschrift Condensed"/>
              </a:rPr>
            </a:br>
            <a:br>
              <a:rPr lang="en-US" sz="1800" b="1">
                <a:latin typeface="Bahnschrift Condensed"/>
              </a:rPr>
            </a:br>
            <a:r>
              <a:rPr lang="en-US" sz="1800" b="1">
                <a:solidFill>
                  <a:srgbClr val="197397"/>
                </a:solidFill>
                <a:latin typeface="Bahnschrift Condensed"/>
              </a:rPr>
              <a:t>Finally, the ship crosses the Pacific Ocean, returning to Japan to complete the cycle. This route emphasizes fuel efficiency, compliance with eco-zones, and flexibility to adjust for weather conditions, ensuring the smooth delivery of cargo worldwide</a:t>
            </a:r>
            <a:endParaRPr lang="en-US" sz="1800">
              <a:latin typeface="Bahnschrift Condensed"/>
            </a:endParaRPr>
          </a:p>
        </p:txBody>
      </p:sp>
      <p:pic>
        <p:nvPicPr>
          <p:cNvPr id="7" name="Picture 6" descr="A map of a route&#10;&#10;AI-generated content may be incorrect.">
            <a:extLst>
              <a:ext uri="{FF2B5EF4-FFF2-40B4-BE49-F238E27FC236}">
                <a16:creationId xmlns:a16="http://schemas.microsoft.com/office/drawing/2014/main" id="{58CB4033-DB0E-8F25-E8DB-D2EEA8A335ED}"/>
              </a:ext>
            </a:extLst>
          </p:cNvPr>
          <p:cNvPicPr>
            <a:picLocks noChangeAspect="1"/>
          </p:cNvPicPr>
          <p:nvPr/>
        </p:nvPicPr>
        <p:blipFill>
          <a:blip r:embed="rId2"/>
          <a:stretch>
            <a:fillRect/>
          </a:stretch>
        </p:blipFill>
        <p:spPr>
          <a:xfrm>
            <a:off x="1286501" y="2599402"/>
            <a:ext cx="9331134" cy="3540468"/>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4315836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2201E-9893-7D8D-5A3E-0652638F2C05}"/>
              </a:ext>
            </a:extLst>
          </p:cNvPr>
          <p:cNvSpPr>
            <a:spLocks noGrp="1"/>
          </p:cNvSpPr>
          <p:nvPr>
            <p:ph type="title"/>
          </p:nvPr>
        </p:nvSpPr>
        <p:spPr/>
        <p:txBody>
          <a:bodyPr/>
          <a:lstStyle/>
          <a:p>
            <a:r>
              <a:rPr lang="en-US" sz="3600" u="sng">
                <a:latin typeface="Bahnschrift Condensed"/>
              </a:rPr>
              <a:t>PRE-LOADING PREPARATION</a:t>
            </a:r>
          </a:p>
        </p:txBody>
      </p:sp>
      <p:sp>
        <p:nvSpPr>
          <p:cNvPr id="3" name="Text Placeholder 2">
            <a:extLst>
              <a:ext uri="{FF2B5EF4-FFF2-40B4-BE49-F238E27FC236}">
                <a16:creationId xmlns:a16="http://schemas.microsoft.com/office/drawing/2014/main" id="{D4CE0123-DC41-B00B-63A4-2AF70EBB9F4B}"/>
              </a:ext>
            </a:extLst>
          </p:cNvPr>
          <p:cNvSpPr>
            <a:spLocks noGrp="1"/>
          </p:cNvSpPr>
          <p:nvPr>
            <p:ph type="body" idx="1"/>
          </p:nvPr>
        </p:nvSpPr>
        <p:spPr>
          <a:xfrm>
            <a:off x="240930" y="1579563"/>
            <a:ext cx="11699407" cy="4217751"/>
          </a:xfrm>
        </p:spPr>
        <p:txBody>
          <a:bodyPr/>
          <a:lstStyle/>
          <a:p>
            <a:pPr marL="608965" indent="-422910"/>
            <a:r>
              <a:rPr lang="en-US" sz="2800" b="1">
                <a:solidFill>
                  <a:schemeClr val="accent1">
                    <a:lumMod val="49000"/>
                  </a:schemeClr>
                </a:solidFill>
                <a:latin typeface="Bahnschrift Condensed"/>
              </a:rPr>
              <a:t>RAMP DEPLOYMENT</a:t>
            </a:r>
            <a:r>
              <a:rPr lang="en-US" sz="2800">
                <a:solidFill>
                  <a:schemeClr val="accent1">
                    <a:lumMod val="49000"/>
                  </a:schemeClr>
                </a:solidFill>
                <a:latin typeface="Bahnschrift Condensed"/>
              </a:rPr>
              <a:t>: </a:t>
            </a:r>
            <a:endParaRPr lang="en-US">
              <a:solidFill>
                <a:schemeClr val="accent1">
                  <a:lumMod val="49000"/>
                </a:schemeClr>
              </a:solidFill>
            </a:endParaRPr>
          </a:p>
          <a:p>
            <a:pPr marL="186055" indent="0">
              <a:buNone/>
            </a:pPr>
            <a:r>
              <a:rPr lang="en-US" sz="2400">
                <a:latin typeface="Bahnschrift Condensed"/>
              </a:rPr>
              <a:t>            Deploy wide, heavy-duty stern ramps connecting the ship to the terminal</a:t>
            </a:r>
          </a:p>
          <a:p>
            <a:pPr marL="186055" indent="0">
              <a:buNone/>
            </a:pPr>
            <a:endParaRPr lang="en-US" sz="2400">
              <a:latin typeface="Bahnschrift Condensed"/>
            </a:endParaRPr>
          </a:p>
          <a:p>
            <a:pPr marL="608965" indent="-422910"/>
            <a:r>
              <a:rPr lang="en-US" sz="2800" b="1">
                <a:solidFill>
                  <a:schemeClr val="accent1">
                    <a:lumMod val="49000"/>
                  </a:schemeClr>
                </a:solidFill>
                <a:latin typeface="Bahnschrift Condensed"/>
              </a:rPr>
              <a:t>VENTILATION</a:t>
            </a:r>
            <a:r>
              <a:rPr lang="en-US" sz="2800">
                <a:solidFill>
                  <a:schemeClr val="accent1">
                    <a:lumMod val="49000"/>
                  </a:schemeClr>
                </a:solidFill>
                <a:latin typeface="Bahnschrift Condensed"/>
              </a:rPr>
              <a:t>:</a:t>
            </a:r>
            <a:r>
              <a:rPr lang="en-US" sz="2800">
                <a:latin typeface="Bahnschrift Condensed"/>
              </a:rPr>
              <a:t> </a:t>
            </a:r>
          </a:p>
          <a:p>
            <a:pPr marL="186055" indent="0">
              <a:buNone/>
            </a:pPr>
            <a:r>
              <a:rPr lang="en-US" sz="2400">
                <a:latin typeface="Bahnschrift Condensed"/>
              </a:rPr>
              <a:t>            Activate deck ventilation systems to prevent exhaust buildup during vehicle entry.</a:t>
            </a:r>
          </a:p>
          <a:p>
            <a:pPr marL="186055" indent="0">
              <a:buNone/>
            </a:pPr>
            <a:endParaRPr lang="en-US" sz="2400">
              <a:latin typeface="Bahnschrift Condensed"/>
            </a:endParaRPr>
          </a:p>
          <a:p>
            <a:pPr marL="608965" indent="-422910"/>
            <a:r>
              <a:rPr lang="en-US" sz="2800" b="1">
                <a:solidFill>
                  <a:schemeClr val="accent1">
                    <a:lumMod val="49000"/>
                  </a:schemeClr>
                </a:solidFill>
                <a:latin typeface="Bahnschrift Condensed"/>
              </a:rPr>
              <a:t>CARGO PLANNING:</a:t>
            </a:r>
            <a:r>
              <a:rPr lang="en-US" sz="2800">
                <a:solidFill>
                  <a:schemeClr val="accent1">
                    <a:lumMod val="49000"/>
                  </a:schemeClr>
                </a:solidFill>
                <a:latin typeface="Bahnschrift Condensed"/>
              </a:rPr>
              <a:t> </a:t>
            </a:r>
          </a:p>
          <a:p>
            <a:pPr marL="186055" indent="0">
              <a:buNone/>
            </a:pPr>
            <a:r>
              <a:rPr lang="en-US" sz="2800">
                <a:latin typeface="Bahnschrift Condensed"/>
              </a:rPr>
              <a:t>          </a:t>
            </a:r>
            <a:r>
              <a:rPr lang="en-US" sz="2400">
                <a:latin typeface="Bahnschrift Condensed"/>
              </a:rPr>
              <a:t>Heavier vehicles like trucks and machinery are allocated to lower decks</a:t>
            </a:r>
            <a:r>
              <a:rPr lang="en-US" sz="2800">
                <a:latin typeface="Bahnschrift Condensed"/>
              </a:rPr>
              <a:t> for </a:t>
            </a:r>
            <a:r>
              <a:rPr lang="en-US" sz="2400">
                <a:latin typeface="Bahnschrift Condensed"/>
              </a:rPr>
              <a:t>stability.</a:t>
            </a:r>
          </a:p>
          <a:p>
            <a:pPr marL="186055" indent="0">
              <a:buNone/>
            </a:pPr>
            <a:r>
              <a:rPr lang="en-US" sz="2400">
                <a:latin typeface="Bahnschrift Condensed"/>
              </a:rPr>
              <a:t>            Lighter vehicles such as cars are placed on upper decks.</a:t>
            </a:r>
          </a:p>
          <a:p>
            <a:pPr marL="186055" indent="0">
              <a:buNone/>
            </a:pPr>
            <a:r>
              <a:rPr lang="en-US" sz="2400">
                <a:latin typeface="Bahnschrift Condensed"/>
              </a:rPr>
              <a:t>            Electric vehicles (EVs) are parked near onboard charging stations</a:t>
            </a:r>
          </a:p>
          <a:p>
            <a:pPr marL="608965" indent="-422910"/>
            <a:endParaRPr lang="en-US" sz="2400"/>
          </a:p>
        </p:txBody>
      </p:sp>
    </p:spTree>
    <p:extLst>
      <p:ext uri="{BB962C8B-B14F-4D97-AF65-F5344CB8AC3E}">
        <p14:creationId xmlns:p14="http://schemas.microsoft.com/office/powerpoint/2010/main" val="4254523252"/>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6E210-5067-9AAD-FACC-D7FF063D9480}"/>
              </a:ext>
            </a:extLst>
          </p:cNvPr>
          <p:cNvSpPr>
            <a:spLocks noGrp="1"/>
          </p:cNvSpPr>
          <p:nvPr>
            <p:ph type="title"/>
          </p:nvPr>
        </p:nvSpPr>
        <p:spPr>
          <a:xfrm>
            <a:off x="960000" y="282551"/>
            <a:ext cx="10272000" cy="763600"/>
          </a:xfrm>
        </p:spPr>
        <p:txBody>
          <a:bodyPr/>
          <a:lstStyle/>
          <a:p>
            <a:r>
              <a:rPr lang="en-US" sz="3600" u="sng">
                <a:latin typeface="Bahnschrift Condensed"/>
              </a:rPr>
              <a:t>LOADING OPERATIONS</a:t>
            </a:r>
          </a:p>
        </p:txBody>
      </p:sp>
      <p:sp>
        <p:nvSpPr>
          <p:cNvPr id="3" name="Text Placeholder 2">
            <a:extLst>
              <a:ext uri="{FF2B5EF4-FFF2-40B4-BE49-F238E27FC236}">
                <a16:creationId xmlns:a16="http://schemas.microsoft.com/office/drawing/2014/main" id="{4E5EABDD-337F-C5B0-BC3D-03809450A66F}"/>
              </a:ext>
            </a:extLst>
          </p:cNvPr>
          <p:cNvSpPr>
            <a:spLocks noGrp="1"/>
          </p:cNvSpPr>
          <p:nvPr>
            <p:ph type="body" idx="1"/>
          </p:nvPr>
        </p:nvSpPr>
        <p:spPr>
          <a:xfrm>
            <a:off x="538893" y="864871"/>
            <a:ext cx="11846133" cy="5715767"/>
          </a:xfrm>
        </p:spPr>
        <p:txBody>
          <a:bodyPr/>
          <a:lstStyle/>
          <a:p>
            <a:pPr marL="608965" indent="-422910"/>
            <a:r>
              <a:rPr lang="en-US" sz="2800" b="1">
                <a:solidFill>
                  <a:schemeClr val="accent1">
                    <a:lumMod val="49000"/>
                  </a:schemeClr>
                </a:solidFill>
                <a:latin typeface="Bahnschrift Condensed"/>
              </a:rPr>
              <a:t>Roll-On/Roll-Off Operations</a:t>
            </a:r>
            <a:r>
              <a:rPr lang="en-US" sz="2800">
                <a:solidFill>
                  <a:schemeClr val="accent1">
                    <a:lumMod val="49000"/>
                  </a:schemeClr>
                </a:solidFill>
                <a:latin typeface="Bahnschrift Condensed"/>
              </a:rPr>
              <a:t>:</a:t>
            </a:r>
            <a:endParaRPr lang="en-US" err="1">
              <a:solidFill>
                <a:schemeClr val="accent1">
                  <a:lumMod val="49000"/>
                </a:schemeClr>
              </a:solidFill>
            </a:endParaRPr>
          </a:p>
          <a:p>
            <a:pPr marL="0" indent="0">
              <a:buNone/>
            </a:pPr>
            <a:r>
              <a:rPr lang="en-US" sz="2400">
                <a:latin typeface="Bahnschrift Condensed"/>
              </a:rPr>
              <a:t>               Vehicles are driven onboard by port drivers or crew.</a:t>
            </a:r>
          </a:p>
          <a:p>
            <a:pPr marL="0" indent="0">
              <a:buNone/>
            </a:pPr>
            <a:r>
              <a:rPr lang="en-US" sz="2400">
                <a:latin typeface="Bahnschrift Condensed"/>
              </a:rPr>
              <a:t>               Guidance systems (lane markings, mirrors, personnel) assist drivers in narrow spaces.</a:t>
            </a:r>
            <a:endParaRPr lang="en-US"/>
          </a:p>
          <a:p>
            <a:pPr marL="0" indent="0">
              <a:buNone/>
            </a:pPr>
            <a:endParaRPr lang="en-US" sz="2800" b="1">
              <a:solidFill>
                <a:schemeClr val="accent1">
                  <a:lumMod val="49000"/>
                </a:schemeClr>
              </a:solidFill>
              <a:latin typeface="Bahnschrift Condensed"/>
            </a:endParaRPr>
          </a:p>
          <a:p>
            <a:pPr marL="457200" indent="-457200"/>
            <a:r>
              <a:rPr lang="en-US" sz="2800" b="1">
                <a:solidFill>
                  <a:schemeClr val="accent1">
                    <a:lumMod val="49000"/>
                  </a:schemeClr>
                </a:solidFill>
                <a:latin typeface="Bahnschrift Condensed"/>
              </a:rPr>
              <a:t>  Securing Cargo</a:t>
            </a:r>
            <a:r>
              <a:rPr lang="en-US" sz="2800">
                <a:solidFill>
                  <a:schemeClr val="accent1">
                    <a:lumMod val="49000"/>
                  </a:schemeClr>
                </a:solidFill>
                <a:latin typeface="Bahnschrift Condensed"/>
              </a:rPr>
              <a:t>:</a:t>
            </a:r>
            <a:endParaRPr lang="en-US">
              <a:solidFill>
                <a:schemeClr val="accent1">
                  <a:lumMod val="49000"/>
                </a:schemeClr>
              </a:solidFill>
            </a:endParaRPr>
          </a:p>
          <a:p>
            <a:pPr marL="0" indent="0">
              <a:buNone/>
            </a:pPr>
            <a:r>
              <a:rPr lang="en-US" sz="2400" b="1">
                <a:latin typeface="Bahnschrift Condensed"/>
              </a:rPr>
              <a:t>               Wheel chocks</a:t>
            </a:r>
            <a:r>
              <a:rPr lang="en-US" sz="2400">
                <a:latin typeface="Bahnschrift Condensed"/>
              </a:rPr>
              <a:t> to prevent rolling.</a:t>
            </a:r>
          </a:p>
          <a:p>
            <a:pPr marL="0" indent="0">
              <a:buNone/>
            </a:pPr>
            <a:r>
              <a:rPr lang="en-US" sz="2400" b="1">
                <a:latin typeface="Bahnschrift Condensed"/>
              </a:rPr>
              <a:t>               Lashing straps</a:t>
            </a:r>
            <a:r>
              <a:rPr lang="en-US" sz="2400">
                <a:latin typeface="Bahnschrift Condensed"/>
              </a:rPr>
              <a:t> attached to designated tie-down point.</a:t>
            </a:r>
          </a:p>
          <a:p>
            <a:pPr marL="0" indent="0">
              <a:buNone/>
            </a:pPr>
            <a:endParaRPr lang="en-US" sz="2400">
              <a:latin typeface="Bahnschrift Condensed"/>
            </a:endParaRPr>
          </a:p>
          <a:p>
            <a:pPr marL="457200" indent="-457200"/>
            <a:r>
              <a:rPr lang="en-US" sz="2800" b="1">
                <a:solidFill>
                  <a:schemeClr val="accent1">
                    <a:lumMod val="49000"/>
                  </a:schemeClr>
                </a:solidFill>
                <a:latin typeface="Bahnschrift Condensed"/>
              </a:rPr>
              <a:t>  Cargo Monitoring</a:t>
            </a:r>
            <a:r>
              <a:rPr lang="en-US" sz="2800">
                <a:solidFill>
                  <a:schemeClr val="accent1">
                    <a:lumMod val="49000"/>
                  </a:schemeClr>
                </a:solidFill>
                <a:latin typeface="Bahnschrift Condensed"/>
              </a:rPr>
              <a:t>:</a:t>
            </a:r>
          </a:p>
          <a:p>
            <a:pPr marL="0" indent="0">
              <a:buNone/>
            </a:pPr>
            <a:r>
              <a:rPr lang="en-US" sz="2400">
                <a:latin typeface="Bahnschrift Condensed"/>
              </a:rPr>
              <a:t>              Real-time monitoring systems ensure proper weight distribution and stability.</a:t>
            </a:r>
          </a:p>
          <a:p>
            <a:pPr marL="0" indent="0">
              <a:buNone/>
            </a:pPr>
            <a:endParaRPr lang="en-US" sz="2800" b="1">
              <a:solidFill>
                <a:schemeClr val="accent1">
                  <a:lumMod val="49000"/>
                </a:schemeClr>
              </a:solidFill>
              <a:latin typeface="Bahnschrift Condensed"/>
            </a:endParaRPr>
          </a:p>
          <a:p>
            <a:pPr marL="457200" indent="-457200"/>
            <a:r>
              <a:rPr lang="en-US" sz="2800" b="1">
                <a:solidFill>
                  <a:schemeClr val="accent1">
                    <a:lumMod val="49000"/>
                  </a:schemeClr>
                </a:solidFill>
                <a:latin typeface="Bahnschrift Condensed"/>
              </a:rPr>
              <a:t>  Environmental and Safety Checks</a:t>
            </a:r>
            <a:r>
              <a:rPr lang="en-US" sz="2800">
                <a:solidFill>
                  <a:schemeClr val="accent1">
                    <a:lumMod val="49000"/>
                  </a:schemeClr>
                </a:solidFill>
                <a:latin typeface="Bahnschrift Condensed"/>
              </a:rPr>
              <a:t>:</a:t>
            </a:r>
            <a:endParaRPr lang="en-US">
              <a:solidFill>
                <a:schemeClr val="accent1">
                  <a:lumMod val="49000"/>
                </a:schemeClr>
              </a:solidFill>
            </a:endParaRPr>
          </a:p>
          <a:p>
            <a:pPr marL="186055" indent="0">
              <a:buNone/>
            </a:pPr>
            <a:r>
              <a:rPr lang="en-US" sz="2400">
                <a:latin typeface="Bahnschrift Condensed"/>
              </a:rPr>
              <a:t>           Maintain clear emergency exits.</a:t>
            </a:r>
          </a:p>
          <a:p>
            <a:pPr marL="186055" indent="0">
              <a:buNone/>
            </a:pPr>
            <a:r>
              <a:rPr lang="en-US" sz="2400">
                <a:latin typeface="Bahnschrift Condensed"/>
              </a:rPr>
              <a:t>           Conduct periodic checks for fire suppression readiness during loading.</a:t>
            </a:r>
          </a:p>
          <a:p>
            <a:pPr marL="608965" indent="-422910"/>
            <a:endParaRPr lang="en-US"/>
          </a:p>
          <a:p>
            <a:pPr marL="285750" indent="-285750"/>
            <a:endParaRPr lang="en-US"/>
          </a:p>
          <a:p>
            <a:pPr marL="1504315" lvl="1" indent="-285750"/>
            <a:endParaRPr lang="en-US"/>
          </a:p>
          <a:p>
            <a:pPr marL="186055" indent="0">
              <a:buNone/>
            </a:pPr>
            <a:endParaRPr lang="en-US"/>
          </a:p>
          <a:p>
            <a:pPr marL="186055" indent="0">
              <a:buNone/>
            </a:pPr>
            <a:endParaRPr lang="en-US"/>
          </a:p>
          <a:p>
            <a:pPr marL="608965" indent="-422910"/>
            <a:endParaRPr lang="en-US"/>
          </a:p>
        </p:txBody>
      </p:sp>
    </p:spTree>
    <p:extLst>
      <p:ext uri="{BB962C8B-B14F-4D97-AF65-F5344CB8AC3E}">
        <p14:creationId xmlns:p14="http://schemas.microsoft.com/office/powerpoint/2010/main" val="35691965"/>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0CB73-661B-C78A-2F45-076F73A91AF8}"/>
              </a:ext>
            </a:extLst>
          </p:cNvPr>
          <p:cNvSpPr>
            <a:spLocks noGrp="1"/>
          </p:cNvSpPr>
          <p:nvPr>
            <p:ph type="title"/>
          </p:nvPr>
        </p:nvSpPr>
        <p:spPr/>
        <p:txBody>
          <a:bodyPr/>
          <a:lstStyle/>
          <a:p>
            <a:r>
              <a:rPr lang="en-US" sz="3600" u="sng">
                <a:latin typeface="Bahnschrift Condensed"/>
              </a:rPr>
              <a:t>UNLOADING  OPERATIONS</a:t>
            </a:r>
          </a:p>
        </p:txBody>
      </p:sp>
      <p:sp>
        <p:nvSpPr>
          <p:cNvPr id="3" name="Text Placeholder 2">
            <a:extLst>
              <a:ext uri="{FF2B5EF4-FFF2-40B4-BE49-F238E27FC236}">
                <a16:creationId xmlns:a16="http://schemas.microsoft.com/office/drawing/2014/main" id="{CFA7EA6B-0F2A-B3CA-AF36-6D3CE7AC16A4}"/>
              </a:ext>
            </a:extLst>
          </p:cNvPr>
          <p:cNvSpPr>
            <a:spLocks noGrp="1"/>
          </p:cNvSpPr>
          <p:nvPr>
            <p:ph type="body" idx="1"/>
          </p:nvPr>
        </p:nvSpPr>
        <p:spPr>
          <a:xfrm>
            <a:off x="573634" y="1203929"/>
            <a:ext cx="11152056" cy="5151470"/>
          </a:xfrm>
        </p:spPr>
        <p:txBody>
          <a:bodyPr/>
          <a:lstStyle/>
          <a:p>
            <a:pPr marL="608965" indent="-422910"/>
            <a:r>
              <a:rPr lang="en-US" sz="2800" b="1">
                <a:solidFill>
                  <a:schemeClr val="accent1">
                    <a:lumMod val="49000"/>
                  </a:schemeClr>
                </a:solidFill>
                <a:latin typeface="Bahnschrift Condensed"/>
              </a:rPr>
              <a:t>Ramp Alignment</a:t>
            </a:r>
            <a:r>
              <a:rPr lang="en-US" sz="2800">
                <a:solidFill>
                  <a:schemeClr val="accent1">
                    <a:lumMod val="49000"/>
                  </a:schemeClr>
                </a:solidFill>
                <a:latin typeface="Bahnschrift Condensed"/>
              </a:rPr>
              <a:t>:</a:t>
            </a:r>
            <a:endParaRPr lang="en-US">
              <a:solidFill>
                <a:schemeClr val="accent1">
                  <a:lumMod val="49000"/>
                </a:schemeClr>
              </a:solidFill>
            </a:endParaRPr>
          </a:p>
          <a:p>
            <a:pPr marL="608965" indent="-422910">
              <a:buNone/>
            </a:pPr>
            <a:r>
              <a:rPr lang="en-US" sz="2400">
                <a:latin typeface="Bahnschrift Condensed"/>
              </a:rPr>
              <a:t>           Ensure internal ramps and lifts are adjusted for vehicle flow between decks.</a:t>
            </a:r>
          </a:p>
          <a:p>
            <a:pPr marL="608965" indent="-422910">
              <a:buNone/>
            </a:pPr>
            <a:endParaRPr lang="en-US" sz="2400">
              <a:latin typeface="Bahnschrift Condensed"/>
            </a:endParaRPr>
          </a:p>
          <a:p>
            <a:pPr marL="608965" indent="-422910"/>
            <a:r>
              <a:rPr lang="en-US" sz="2800" b="1">
                <a:solidFill>
                  <a:schemeClr val="accent1">
                    <a:lumMod val="49000"/>
                  </a:schemeClr>
                </a:solidFill>
                <a:latin typeface="Bahnschrift Condensed"/>
              </a:rPr>
              <a:t>Roll-Off Operations</a:t>
            </a:r>
            <a:r>
              <a:rPr lang="en-US" sz="2800">
                <a:solidFill>
                  <a:schemeClr val="accent1">
                    <a:lumMod val="49000"/>
                  </a:schemeClr>
                </a:solidFill>
                <a:latin typeface="Bahnschrift Condensed"/>
              </a:rPr>
              <a:t>:</a:t>
            </a:r>
          </a:p>
          <a:p>
            <a:pPr marL="608965" indent="-422910">
              <a:buNone/>
            </a:pPr>
            <a:r>
              <a:rPr lang="en-US" sz="2400">
                <a:latin typeface="Bahnschrift Condensed"/>
              </a:rPr>
              <a:t>           Vehicles are driven off the ship in reverse loading order.</a:t>
            </a:r>
          </a:p>
          <a:p>
            <a:pPr marL="608965" indent="-422910">
              <a:buNone/>
            </a:pPr>
            <a:r>
              <a:rPr lang="en-US" sz="2400">
                <a:latin typeface="Bahnschrift Condensed"/>
              </a:rPr>
              <a:t>           Start with uppermost decks and move to lower decks.</a:t>
            </a:r>
          </a:p>
          <a:p>
            <a:pPr marL="608965" indent="-422910">
              <a:buNone/>
            </a:pPr>
            <a:r>
              <a:rPr lang="en-US" sz="2400">
                <a:latin typeface="Bahnschrift Condensed"/>
              </a:rPr>
              <a:t>           Lighter vehicles are unloaded first, followed by heavier vehicle.</a:t>
            </a:r>
          </a:p>
          <a:p>
            <a:pPr marL="608965" indent="-422910">
              <a:buNone/>
            </a:pPr>
            <a:endParaRPr lang="en-US" sz="2400">
              <a:latin typeface="Bahnschrift Condensed"/>
            </a:endParaRPr>
          </a:p>
          <a:p>
            <a:pPr marL="608965" indent="-422910"/>
            <a:r>
              <a:rPr lang="en-US" sz="2800" b="1">
                <a:solidFill>
                  <a:schemeClr val="accent1">
                    <a:lumMod val="49000"/>
                  </a:schemeClr>
                </a:solidFill>
                <a:latin typeface="Bahnschrift Condensed"/>
              </a:rPr>
              <a:t>Deck Inspections</a:t>
            </a:r>
            <a:r>
              <a:rPr lang="en-US" sz="2800">
                <a:solidFill>
                  <a:schemeClr val="accent1">
                    <a:lumMod val="49000"/>
                  </a:schemeClr>
                </a:solidFill>
                <a:latin typeface="Bahnschrift Condensed"/>
              </a:rPr>
              <a:t>:</a:t>
            </a:r>
          </a:p>
          <a:p>
            <a:pPr marL="608965" indent="-422910">
              <a:buNone/>
            </a:pPr>
            <a:r>
              <a:rPr lang="en-US" sz="2400">
                <a:latin typeface="Bahnschrift Condensed"/>
              </a:rPr>
              <a:t>           Ensure all vehicles are cleared from each deck.</a:t>
            </a:r>
          </a:p>
          <a:p>
            <a:pPr marL="608965" indent="-422910">
              <a:buNone/>
            </a:pPr>
            <a:endParaRPr lang="en-US" sz="2400">
              <a:latin typeface="Bahnschrift Condensed"/>
            </a:endParaRPr>
          </a:p>
          <a:p>
            <a:pPr marL="608965" indent="-422910"/>
            <a:r>
              <a:rPr lang="en-US" sz="2800" b="1">
                <a:solidFill>
                  <a:schemeClr val="accent1">
                    <a:lumMod val="49000"/>
                  </a:schemeClr>
                </a:solidFill>
                <a:latin typeface="Bahnschrift Condensed"/>
              </a:rPr>
              <a:t>Ballast Adjustments</a:t>
            </a:r>
            <a:r>
              <a:rPr lang="en-US" sz="2800">
                <a:solidFill>
                  <a:schemeClr val="accent1">
                    <a:lumMod val="49000"/>
                  </a:schemeClr>
                </a:solidFill>
                <a:latin typeface="Bahnschrift Condensed"/>
              </a:rPr>
              <a:t>:</a:t>
            </a:r>
          </a:p>
          <a:p>
            <a:pPr marL="608965" indent="-422910">
              <a:buNone/>
            </a:pPr>
            <a:r>
              <a:rPr lang="en-US" sz="2400">
                <a:latin typeface="Bahnschrift Condensed"/>
              </a:rPr>
              <a:t>           Rebalance ballast tanks to maintain vessel stability for the return voyage.</a:t>
            </a:r>
          </a:p>
          <a:p>
            <a:pPr marL="608965" indent="-422910">
              <a:buNone/>
            </a:pPr>
            <a:endParaRPr lang="en-US"/>
          </a:p>
          <a:p>
            <a:pPr marL="608965" indent="-422910">
              <a:buNone/>
            </a:pPr>
            <a:endParaRPr lang="en-US"/>
          </a:p>
          <a:p>
            <a:pPr marL="1504315" lvl="1" indent="-285750"/>
            <a:endParaRPr lang="en-US"/>
          </a:p>
          <a:p>
            <a:pPr marL="1504315" lvl="1" indent="-285750"/>
            <a:endParaRPr lang="en-US"/>
          </a:p>
          <a:p>
            <a:pPr marL="186055" indent="0">
              <a:buNone/>
            </a:pPr>
            <a:endParaRPr lang="en-US" b="1"/>
          </a:p>
        </p:txBody>
      </p:sp>
    </p:spTree>
    <p:extLst>
      <p:ext uri="{BB962C8B-B14F-4D97-AF65-F5344CB8AC3E}">
        <p14:creationId xmlns:p14="http://schemas.microsoft.com/office/powerpoint/2010/main" val="1944029319"/>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F3B60A62-227E-A4A0-EEDE-0CCC9A785712}"/>
              </a:ext>
            </a:extLst>
          </p:cNvPr>
          <p:cNvSpPr>
            <a:spLocks noGrp="1"/>
          </p:cNvSpPr>
          <p:nvPr>
            <p:ph type="subTitle" idx="1"/>
          </p:nvPr>
        </p:nvSpPr>
        <p:spPr>
          <a:xfrm>
            <a:off x="1450247" y="1424882"/>
            <a:ext cx="3926000" cy="763600"/>
          </a:xfrm>
        </p:spPr>
        <p:txBody>
          <a:bodyPr/>
          <a:lstStyle/>
          <a:p>
            <a:r>
              <a:rPr lang="en-US" sz="3200">
                <a:latin typeface="Bahnschrift Condensed"/>
              </a:rPr>
              <a:t>Advantages</a:t>
            </a:r>
          </a:p>
        </p:txBody>
      </p:sp>
      <p:sp>
        <p:nvSpPr>
          <p:cNvPr id="3" name="Subtitle 2">
            <a:extLst>
              <a:ext uri="{FF2B5EF4-FFF2-40B4-BE49-F238E27FC236}">
                <a16:creationId xmlns:a16="http://schemas.microsoft.com/office/drawing/2014/main" id="{025FD572-58BB-14DA-A8B7-C43FBE5EDED9}"/>
              </a:ext>
            </a:extLst>
          </p:cNvPr>
          <p:cNvSpPr>
            <a:spLocks noGrp="1"/>
          </p:cNvSpPr>
          <p:nvPr>
            <p:ph type="subTitle" idx="2"/>
          </p:nvPr>
        </p:nvSpPr>
        <p:spPr>
          <a:xfrm>
            <a:off x="7099062" y="1424882"/>
            <a:ext cx="3924400" cy="763600"/>
          </a:xfrm>
        </p:spPr>
        <p:txBody>
          <a:bodyPr/>
          <a:lstStyle/>
          <a:p>
            <a:r>
              <a:rPr lang="en-US" sz="3200">
                <a:latin typeface="Bahnschrift Condensed"/>
              </a:rPr>
              <a:t>Disadvantages</a:t>
            </a:r>
          </a:p>
        </p:txBody>
      </p:sp>
      <p:sp>
        <p:nvSpPr>
          <p:cNvPr id="4" name="Subtitle 3">
            <a:extLst>
              <a:ext uri="{FF2B5EF4-FFF2-40B4-BE49-F238E27FC236}">
                <a16:creationId xmlns:a16="http://schemas.microsoft.com/office/drawing/2014/main" id="{EC80ED05-A239-DDB3-E178-A902BEEF31C4}"/>
              </a:ext>
            </a:extLst>
          </p:cNvPr>
          <p:cNvSpPr>
            <a:spLocks noGrp="1"/>
          </p:cNvSpPr>
          <p:nvPr>
            <p:ph type="subTitle" idx="3"/>
          </p:nvPr>
        </p:nvSpPr>
        <p:spPr>
          <a:xfrm>
            <a:off x="1578309" y="2189185"/>
            <a:ext cx="3936732" cy="4098056"/>
          </a:xfrm>
        </p:spPr>
        <p:txBody>
          <a:bodyPr/>
          <a:lstStyle/>
          <a:p>
            <a:pPr marL="342900" indent="-342900" algn="l">
              <a:buFont typeface="Arial"/>
              <a:buChar char="•"/>
            </a:pPr>
            <a:r>
              <a:rPr lang="en-US" sz="2000" b="1">
                <a:solidFill>
                  <a:schemeClr val="accent1">
                    <a:lumMod val="49000"/>
                  </a:schemeClr>
                </a:solidFill>
                <a:latin typeface="Bahnschrift Condensed"/>
              </a:rPr>
              <a:t>Environmental Benefits</a:t>
            </a:r>
            <a:r>
              <a:rPr lang="en-US" sz="2000">
                <a:solidFill>
                  <a:schemeClr val="accent1">
                    <a:lumMod val="49000"/>
                  </a:schemeClr>
                </a:solidFill>
                <a:latin typeface="Bahnschrift Condensed"/>
              </a:rPr>
              <a:t>:</a:t>
            </a:r>
            <a:r>
              <a:rPr lang="en-US" sz="2000">
                <a:latin typeface="Bahnschrift Condensed"/>
              </a:rPr>
              <a:t> LNG propulsion and energy-efficient systems reduce emissions.</a:t>
            </a:r>
            <a:endParaRPr lang="en-US"/>
          </a:p>
          <a:p>
            <a:pPr marL="285750" indent="-285750" algn="l">
              <a:buFont typeface="Arial"/>
              <a:buChar char="•"/>
            </a:pPr>
            <a:r>
              <a:rPr lang="en-US" sz="2000" b="1">
                <a:solidFill>
                  <a:schemeClr val="accent1">
                    <a:lumMod val="49000"/>
                  </a:schemeClr>
                </a:solidFill>
                <a:latin typeface="Bahnschrift Condensed"/>
              </a:rPr>
              <a:t>Optimized Cargo Handling</a:t>
            </a:r>
            <a:r>
              <a:rPr lang="en-US" sz="2000">
                <a:latin typeface="Bahnschrift Condensed"/>
              </a:rPr>
              <a:t>: Advanced stowage planning and wide ramps enhance efficiency.</a:t>
            </a:r>
          </a:p>
          <a:p>
            <a:pPr marL="285750" indent="-285750" algn="l">
              <a:buFont typeface="Arial"/>
              <a:buChar char="•"/>
            </a:pPr>
            <a:r>
              <a:rPr lang="en-US" sz="2000" b="1">
                <a:solidFill>
                  <a:schemeClr val="accent1">
                    <a:lumMod val="49000"/>
                  </a:schemeClr>
                </a:solidFill>
                <a:latin typeface="Bahnschrift Condensed"/>
              </a:rPr>
              <a:t>Lower Costs</a:t>
            </a:r>
            <a:r>
              <a:rPr lang="en-US" sz="2000">
                <a:solidFill>
                  <a:schemeClr val="accent1">
                    <a:lumMod val="49000"/>
                  </a:schemeClr>
                </a:solidFill>
                <a:latin typeface="Bahnschrift Condensed"/>
              </a:rPr>
              <a:t>:</a:t>
            </a:r>
            <a:r>
              <a:rPr lang="en-US" sz="2000">
                <a:latin typeface="Bahnschrift Condensed"/>
              </a:rPr>
              <a:t> Fuel-efficient designs cut operational expenses.</a:t>
            </a:r>
          </a:p>
          <a:p>
            <a:pPr marL="285750" indent="-285750" algn="l">
              <a:buFont typeface="Arial"/>
              <a:buChar char="•"/>
            </a:pPr>
            <a:r>
              <a:rPr lang="en-US" sz="2000" b="1">
                <a:solidFill>
                  <a:schemeClr val="accent1">
                    <a:lumMod val="49000"/>
                  </a:schemeClr>
                </a:solidFill>
                <a:latin typeface="Bahnschrift Condensed"/>
              </a:rPr>
              <a:t>Safety</a:t>
            </a:r>
            <a:r>
              <a:rPr lang="en-US" sz="2000">
                <a:latin typeface="Bahnschrift Condensed"/>
              </a:rPr>
              <a:t>: Robust ventilation and fire suppression systems ensure safety.</a:t>
            </a:r>
          </a:p>
          <a:p>
            <a:pPr marL="285750" indent="-285750" algn="l">
              <a:buFont typeface="Arial"/>
              <a:buChar char="•"/>
            </a:pPr>
            <a:r>
              <a:rPr lang="en-US" sz="2000" b="1">
                <a:solidFill>
                  <a:schemeClr val="accent1">
                    <a:lumMod val="49000"/>
                  </a:schemeClr>
                </a:solidFill>
                <a:latin typeface="Bahnschrift Condensed"/>
              </a:rPr>
              <a:t>Port Accessibility</a:t>
            </a:r>
            <a:r>
              <a:rPr lang="en-US" sz="2000">
                <a:solidFill>
                  <a:schemeClr val="accent1">
                    <a:lumMod val="49000"/>
                  </a:schemeClr>
                </a:solidFill>
                <a:latin typeface="Bahnschrift Condensed"/>
              </a:rPr>
              <a:t>: </a:t>
            </a:r>
            <a:r>
              <a:rPr lang="en-US" sz="2000">
                <a:latin typeface="Bahnschrift Condensed"/>
              </a:rPr>
              <a:t>Compatible with varied terminal setups.</a:t>
            </a:r>
          </a:p>
          <a:p>
            <a:pPr algn="l"/>
            <a:endParaRPr lang="en-US" sz="2400"/>
          </a:p>
        </p:txBody>
      </p:sp>
      <p:sp>
        <p:nvSpPr>
          <p:cNvPr id="5" name="Subtitle 4">
            <a:extLst>
              <a:ext uri="{FF2B5EF4-FFF2-40B4-BE49-F238E27FC236}">
                <a16:creationId xmlns:a16="http://schemas.microsoft.com/office/drawing/2014/main" id="{357CE392-10D9-45D3-21DA-DC1E1EDE28AE}"/>
              </a:ext>
            </a:extLst>
          </p:cNvPr>
          <p:cNvSpPr>
            <a:spLocks noGrp="1"/>
          </p:cNvSpPr>
          <p:nvPr>
            <p:ph type="subTitle" idx="4"/>
          </p:nvPr>
        </p:nvSpPr>
        <p:spPr>
          <a:xfrm>
            <a:off x="7099063" y="2189185"/>
            <a:ext cx="3924400" cy="3625830"/>
          </a:xfrm>
        </p:spPr>
        <p:txBody>
          <a:bodyPr/>
          <a:lstStyle/>
          <a:p>
            <a:pPr marL="285750" indent="-285750" algn="l">
              <a:buFont typeface="Arial"/>
              <a:buChar char="•"/>
            </a:pPr>
            <a:r>
              <a:rPr lang="en-US" sz="2000" b="1">
                <a:solidFill>
                  <a:schemeClr val="accent1">
                    <a:lumMod val="49000"/>
                  </a:schemeClr>
                </a:solidFill>
                <a:latin typeface="Bahnschrift Condensed"/>
              </a:rPr>
              <a:t>High Costs</a:t>
            </a:r>
            <a:r>
              <a:rPr lang="en-US" sz="2000">
                <a:solidFill>
                  <a:schemeClr val="accent1">
                    <a:lumMod val="49000"/>
                  </a:schemeClr>
                </a:solidFill>
                <a:latin typeface="Bahnschrift Condensed"/>
              </a:rPr>
              <a:t>:</a:t>
            </a:r>
            <a:r>
              <a:rPr lang="en-US" sz="2000">
                <a:latin typeface="Bahnschrift Condensed"/>
              </a:rPr>
              <a:t> Expensive to build and maintain.</a:t>
            </a:r>
            <a:endParaRPr lang="en-US"/>
          </a:p>
          <a:p>
            <a:pPr marL="285750" indent="-285750" algn="l">
              <a:buFont typeface="Arial"/>
              <a:buChar char="•"/>
            </a:pPr>
            <a:r>
              <a:rPr lang="en-US" sz="2000" b="1">
                <a:solidFill>
                  <a:schemeClr val="accent1">
                    <a:lumMod val="49000"/>
                  </a:schemeClr>
                </a:solidFill>
                <a:latin typeface="Bahnschrift Condensed"/>
              </a:rPr>
              <a:t>LNG Limitations</a:t>
            </a:r>
            <a:r>
              <a:rPr lang="en-US" sz="2000">
                <a:solidFill>
                  <a:schemeClr val="accent1">
                    <a:lumMod val="49000"/>
                  </a:schemeClr>
                </a:solidFill>
                <a:latin typeface="Bahnschrift Condensed"/>
              </a:rPr>
              <a:t>: </a:t>
            </a:r>
            <a:r>
              <a:rPr lang="en-US" sz="2000">
                <a:latin typeface="Bahnschrift Condensed"/>
              </a:rPr>
              <a:t>Limited global bunkering infrastructure.</a:t>
            </a:r>
          </a:p>
          <a:p>
            <a:pPr marL="285750" indent="-285750" algn="l">
              <a:buFont typeface="Arial"/>
              <a:buChar char="•"/>
            </a:pPr>
            <a:r>
              <a:rPr lang="en-US" sz="2000" b="1">
                <a:solidFill>
                  <a:schemeClr val="accent1">
                    <a:lumMod val="49000"/>
                  </a:schemeClr>
                </a:solidFill>
                <a:latin typeface="Bahnschrift Condensed"/>
              </a:rPr>
              <a:t>Cargo Limits</a:t>
            </a:r>
            <a:r>
              <a:rPr lang="en-US" sz="2000">
                <a:solidFill>
                  <a:schemeClr val="accent1">
                    <a:lumMod val="49000"/>
                  </a:schemeClr>
                </a:solidFill>
                <a:latin typeface="Bahnschrift Condensed"/>
              </a:rPr>
              <a:t>: </a:t>
            </a:r>
            <a:r>
              <a:rPr lang="en-US" sz="2000">
                <a:latin typeface="Bahnschrift Condensed"/>
              </a:rPr>
              <a:t>Fixed deck heights restrict oversized cargo.</a:t>
            </a:r>
          </a:p>
          <a:p>
            <a:pPr marL="285750" indent="-285750" algn="l">
              <a:buFont typeface="Arial"/>
              <a:buChar char="•"/>
            </a:pPr>
            <a:r>
              <a:rPr lang="en-US" sz="2000" b="1">
                <a:solidFill>
                  <a:schemeClr val="accent1">
                    <a:lumMod val="49000"/>
                  </a:schemeClr>
                </a:solidFill>
                <a:latin typeface="Bahnschrift Condensed"/>
              </a:rPr>
              <a:t>Complex Maintenance</a:t>
            </a:r>
            <a:r>
              <a:rPr lang="en-US" sz="2000">
                <a:solidFill>
                  <a:schemeClr val="accent1">
                    <a:lumMod val="49000"/>
                  </a:schemeClr>
                </a:solidFill>
                <a:latin typeface="Bahnschrift Condensed"/>
              </a:rPr>
              <a:t>: </a:t>
            </a:r>
            <a:r>
              <a:rPr lang="en-US" sz="2000">
                <a:latin typeface="Bahnschrift Condensed"/>
              </a:rPr>
              <a:t>Advanced systems require specialized skills.</a:t>
            </a:r>
          </a:p>
          <a:p>
            <a:pPr marL="285750" indent="-285750" algn="l">
              <a:buFont typeface="Arial"/>
              <a:buChar char="•"/>
            </a:pPr>
            <a:r>
              <a:rPr lang="en-US" sz="2000" b="1">
                <a:solidFill>
                  <a:schemeClr val="accent1">
                    <a:lumMod val="49000"/>
                  </a:schemeClr>
                </a:solidFill>
                <a:latin typeface="Bahnschrift Condensed"/>
              </a:rPr>
              <a:t>Methane Emissions</a:t>
            </a:r>
            <a:r>
              <a:rPr lang="en-US" sz="2000">
                <a:solidFill>
                  <a:schemeClr val="accent1">
                    <a:lumMod val="49000"/>
                  </a:schemeClr>
                </a:solidFill>
                <a:latin typeface="Bahnschrift Condensed"/>
              </a:rPr>
              <a:t>:</a:t>
            </a:r>
            <a:r>
              <a:rPr lang="en-US" sz="2000">
                <a:latin typeface="Bahnschrift Condensed"/>
              </a:rPr>
              <a:t> LNG emits methane, a potent greenhouse gas.</a:t>
            </a:r>
          </a:p>
          <a:p>
            <a:endParaRPr lang="en-US" sz="2000">
              <a:latin typeface="Bahnschrift Condensed"/>
            </a:endParaRPr>
          </a:p>
        </p:txBody>
      </p:sp>
      <p:sp>
        <p:nvSpPr>
          <p:cNvPr id="6" name="Title 5">
            <a:extLst>
              <a:ext uri="{FF2B5EF4-FFF2-40B4-BE49-F238E27FC236}">
                <a16:creationId xmlns:a16="http://schemas.microsoft.com/office/drawing/2014/main" id="{6587A0C5-1662-FAAA-0981-85C98A4D68AA}"/>
              </a:ext>
            </a:extLst>
          </p:cNvPr>
          <p:cNvSpPr>
            <a:spLocks noGrp="1"/>
          </p:cNvSpPr>
          <p:nvPr>
            <p:ph type="title"/>
          </p:nvPr>
        </p:nvSpPr>
        <p:spPr/>
        <p:txBody>
          <a:bodyPr/>
          <a:lstStyle/>
          <a:p>
            <a:r>
              <a:rPr lang="en-US" sz="3600" u="sng" dirty="0">
                <a:latin typeface="Bahnschrift Condensed"/>
              </a:rPr>
              <a:t>ADVANTAGES AND DISADVANTAGES</a:t>
            </a:r>
          </a:p>
        </p:txBody>
      </p:sp>
    </p:spTree>
    <p:extLst>
      <p:ext uri="{BB962C8B-B14F-4D97-AF65-F5344CB8AC3E}">
        <p14:creationId xmlns:p14="http://schemas.microsoft.com/office/powerpoint/2010/main" val="3359052844"/>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17E4A-A64D-F984-EEA9-9E0F882B9747}"/>
              </a:ext>
            </a:extLst>
          </p:cNvPr>
          <p:cNvSpPr>
            <a:spLocks noGrp="1"/>
          </p:cNvSpPr>
          <p:nvPr>
            <p:ph type="title"/>
          </p:nvPr>
        </p:nvSpPr>
        <p:spPr>
          <a:xfrm>
            <a:off x="960000" y="657943"/>
            <a:ext cx="10272000" cy="763600"/>
          </a:xfrm>
        </p:spPr>
        <p:txBody>
          <a:bodyPr/>
          <a:lstStyle/>
          <a:p>
            <a:r>
              <a:rPr lang="en-US" sz="2800">
                <a:solidFill>
                  <a:schemeClr val="bg2"/>
                </a:solidFill>
                <a:latin typeface="Bahnschrift Condensed"/>
              </a:rPr>
              <a:t>How to Mitigate the Disadvantages of Green Drive Highway</a:t>
            </a:r>
          </a:p>
        </p:txBody>
      </p:sp>
      <p:sp>
        <p:nvSpPr>
          <p:cNvPr id="3" name="Text Placeholder 2">
            <a:extLst>
              <a:ext uri="{FF2B5EF4-FFF2-40B4-BE49-F238E27FC236}">
                <a16:creationId xmlns:a16="http://schemas.microsoft.com/office/drawing/2014/main" id="{A81D27E1-8E74-A86D-DCD8-66DF391883E6}"/>
              </a:ext>
            </a:extLst>
          </p:cNvPr>
          <p:cNvSpPr>
            <a:spLocks noGrp="1"/>
          </p:cNvSpPr>
          <p:nvPr>
            <p:ph type="body" idx="1"/>
          </p:nvPr>
        </p:nvSpPr>
        <p:spPr>
          <a:xfrm>
            <a:off x="960000" y="1246040"/>
            <a:ext cx="10272000" cy="1410230"/>
          </a:xfrm>
        </p:spPr>
        <p:txBody>
          <a:bodyPr/>
          <a:lstStyle/>
          <a:p>
            <a:pPr marL="608965" indent="-422910"/>
            <a:r>
              <a:rPr lang="en-US" sz="1600" b="1">
                <a:latin typeface="Bahnschrift Condensed"/>
              </a:rPr>
              <a:t>High Initial Costs</a:t>
            </a:r>
            <a:r>
              <a:rPr lang="en-US" sz="1600">
                <a:latin typeface="Bahnschrift Condensed"/>
              </a:rPr>
              <a:t>: Use modular retrofitting, green financing, and government subsidies.</a:t>
            </a:r>
          </a:p>
          <a:p>
            <a:pPr marL="608965" indent="-422910"/>
            <a:r>
              <a:rPr lang="en-US" sz="1600" b="1">
                <a:latin typeface="Bahnschrift Condensed"/>
              </a:rPr>
              <a:t>Technological Limitations</a:t>
            </a:r>
            <a:r>
              <a:rPr lang="en-US" sz="1600">
                <a:latin typeface="Bahnschrift Condensed"/>
              </a:rPr>
              <a:t>: Employ hybrid propulsion systems and invest in battery and biofuel research.</a:t>
            </a:r>
          </a:p>
          <a:p>
            <a:pPr marL="608965" indent="-422910"/>
            <a:r>
              <a:rPr lang="en-US" sz="1600" b="1">
                <a:latin typeface="Bahnschrift Condensed"/>
              </a:rPr>
              <a:t>Energy Storage Issues</a:t>
            </a:r>
            <a:r>
              <a:rPr lang="en-US" sz="1600">
                <a:latin typeface="Bahnschrift Condensed"/>
              </a:rPr>
              <a:t>: Incorporate advanced batteries, hydrogen storage, and hybrid energy systems.</a:t>
            </a:r>
          </a:p>
          <a:p>
            <a:pPr marL="608965" indent="-422910"/>
            <a:r>
              <a:rPr lang="en-US" sz="1600" b="1">
                <a:latin typeface="Bahnschrift Condensed"/>
              </a:rPr>
              <a:t>Maintenance Complexity</a:t>
            </a:r>
            <a:r>
              <a:rPr lang="en-US" sz="1600">
                <a:latin typeface="Bahnschrift Condensed"/>
              </a:rPr>
              <a:t>: Develop specialized facilities, train crews, and schedule predictive maintenance.</a:t>
            </a:r>
          </a:p>
          <a:p>
            <a:pPr marL="608965" indent="-422910"/>
            <a:r>
              <a:rPr lang="en-US" sz="1600" b="1">
                <a:latin typeface="Bahnschrift Condensed"/>
              </a:rPr>
              <a:t>Environmental Impact</a:t>
            </a:r>
            <a:r>
              <a:rPr lang="en-US" sz="1600">
                <a:latin typeface="Bahnschrift Condensed"/>
              </a:rPr>
              <a:t>: Use recycled materials, low-carbon manufacturing, and offset emissions with reforestation.</a:t>
            </a:r>
          </a:p>
          <a:p>
            <a:pPr marL="608965" indent="-422910"/>
            <a:endParaRPr lang="en-US" sz="1600">
              <a:latin typeface="Bahnschrift Condensed"/>
            </a:endParaRPr>
          </a:p>
        </p:txBody>
      </p:sp>
      <p:sp>
        <p:nvSpPr>
          <p:cNvPr id="5" name="Title 1">
            <a:extLst>
              <a:ext uri="{FF2B5EF4-FFF2-40B4-BE49-F238E27FC236}">
                <a16:creationId xmlns:a16="http://schemas.microsoft.com/office/drawing/2014/main" id="{4ACCE636-B565-5FAD-FAAF-E5B9DD19B3EC}"/>
              </a:ext>
            </a:extLst>
          </p:cNvPr>
          <p:cNvSpPr txBox="1">
            <a:spLocks/>
          </p:cNvSpPr>
          <p:nvPr/>
        </p:nvSpPr>
        <p:spPr>
          <a:xfrm>
            <a:off x="957417" y="2650767"/>
            <a:ext cx="10272000" cy="76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eaLnBrk="1" hangingPunct="1">
              <a:lnSpc>
                <a:spcPct val="100000"/>
              </a:lnSpc>
              <a:spcBef>
                <a:spcPts val="0"/>
              </a:spcBef>
              <a:spcAft>
                <a:spcPts val="0"/>
              </a:spcAft>
              <a:buClr>
                <a:schemeClr val="dk1"/>
              </a:buClr>
              <a:buSzPts val="3000"/>
              <a:buFont typeface="Gotu"/>
              <a:buNone/>
              <a:defRPr sz="3000" b="1" i="0" u="none" strike="noStrike" cap="none">
                <a:solidFill>
                  <a:schemeClr val="dk1"/>
                </a:solidFill>
                <a:latin typeface="Gotu"/>
                <a:ea typeface="Gotu"/>
                <a:cs typeface="Gotu"/>
                <a:sym typeface="Gotu"/>
              </a:defRPr>
            </a:lvl1pPr>
            <a:lvl2pPr marR="0" lvl="1" algn="l" rtl="0" eaLnBrk="1" hangingPunct="1">
              <a:lnSpc>
                <a:spcPct val="100000"/>
              </a:lnSpc>
              <a:spcBef>
                <a:spcPts val="0"/>
              </a:spcBef>
              <a:spcAft>
                <a:spcPts val="0"/>
              </a:spcAft>
              <a:buClr>
                <a:schemeClr val="dk1"/>
              </a:buClr>
              <a:buSzPts val="3000"/>
              <a:buFont typeface="Gotu"/>
              <a:buNone/>
              <a:defRPr sz="3000" b="1" i="0" u="none" strike="noStrike" cap="none">
                <a:solidFill>
                  <a:schemeClr val="dk1"/>
                </a:solidFill>
                <a:latin typeface="Gotu"/>
                <a:ea typeface="Gotu"/>
                <a:cs typeface="Gotu"/>
                <a:sym typeface="Gotu"/>
              </a:defRPr>
            </a:lvl2pPr>
            <a:lvl3pPr marR="0" lvl="2" algn="l" rtl="0" eaLnBrk="1" hangingPunct="1">
              <a:lnSpc>
                <a:spcPct val="100000"/>
              </a:lnSpc>
              <a:spcBef>
                <a:spcPts val="0"/>
              </a:spcBef>
              <a:spcAft>
                <a:spcPts val="0"/>
              </a:spcAft>
              <a:buClr>
                <a:schemeClr val="dk1"/>
              </a:buClr>
              <a:buSzPts val="3000"/>
              <a:buFont typeface="Gotu"/>
              <a:buNone/>
              <a:defRPr sz="3000" b="1" i="0" u="none" strike="noStrike" cap="none">
                <a:solidFill>
                  <a:schemeClr val="dk1"/>
                </a:solidFill>
                <a:latin typeface="Gotu"/>
                <a:ea typeface="Gotu"/>
                <a:cs typeface="Gotu"/>
                <a:sym typeface="Gotu"/>
              </a:defRPr>
            </a:lvl3pPr>
            <a:lvl4pPr marR="0" lvl="3" algn="l" rtl="0" eaLnBrk="1" hangingPunct="1">
              <a:lnSpc>
                <a:spcPct val="100000"/>
              </a:lnSpc>
              <a:spcBef>
                <a:spcPts val="0"/>
              </a:spcBef>
              <a:spcAft>
                <a:spcPts val="0"/>
              </a:spcAft>
              <a:buClr>
                <a:schemeClr val="dk1"/>
              </a:buClr>
              <a:buSzPts val="3000"/>
              <a:buFont typeface="Gotu"/>
              <a:buNone/>
              <a:defRPr sz="3000" b="1" i="0" u="none" strike="noStrike" cap="none">
                <a:solidFill>
                  <a:schemeClr val="dk1"/>
                </a:solidFill>
                <a:latin typeface="Gotu"/>
                <a:ea typeface="Gotu"/>
                <a:cs typeface="Gotu"/>
                <a:sym typeface="Gotu"/>
              </a:defRPr>
            </a:lvl4pPr>
            <a:lvl5pPr marR="0" lvl="4" algn="l" rtl="0" eaLnBrk="1" hangingPunct="1">
              <a:lnSpc>
                <a:spcPct val="100000"/>
              </a:lnSpc>
              <a:spcBef>
                <a:spcPts val="0"/>
              </a:spcBef>
              <a:spcAft>
                <a:spcPts val="0"/>
              </a:spcAft>
              <a:buClr>
                <a:schemeClr val="dk1"/>
              </a:buClr>
              <a:buSzPts val="3000"/>
              <a:buFont typeface="Gotu"/>
              <a:buNone/>
              <a:defRPr sz="3000" b="1" i="0" u="none" strike="noStrike" cap="none">
                <a:solidFill>
                  <a:schemeClr val="dk1"/>
                </a:solidFill>
                <a:latin typeface="Gotu"/>
                <a:ea typeface="Gotu"/>
                <a:cs typeface="Gotu"/>
                <a:sym typeface="Gotu"/>
              </a:defRPr>
            </a:lvl5pPr>
            <a:lvl6pPr marR="0" lvl="5" algn="l" rtl="0" eaLnBrk="1" hangingPunct="1">
              <a:lnSpc>
                <a:spcPct val="100000"/>
              </a:lnSpc>
              <a:spcBef>
                <a:spcPts val="0"/>
              </a:spcBef>
              <a:spcAft>
                <a:spcPts val="0"/>
              </a:spcAft>
              <a:buClr>
                <a:schemeClr val="dk1"/>
              </a:buClr>
              <a:buSzPts val="3000"/>
              <a:buFont typeface="Gotu"/>
              <a:buNone/>
              <a:defRPr sz="3000" b="1" i="0" u="none" strike="noStrike" cap="none">
                <a:solidFill>
                  <a:schemeClr val="dk1"/>
                </a:solidFill>
                <a:latin typeface="Gotu"/>
                <a:ea typeface="Gotu"/>
                <a:cs typeface="Gotu"/>
                <a:sym typeface="Gotu"/>
              </a:defRPr>
            </a:lvl6pPr>
            <a:lvl7pPr marR="0" lvl="6" algn="l" rtl="0" eaLnBrk="1" hangingPunct="1">
              <a:lnSpc>
                <a:spcPct val="100000"/>
              </a:lnSpc>
              <a:spcBef>
                <a:spcPts val="0"/>
              </a:spcBef>
              <a:spcAft>
                <a:spcPts val="0"/>
              </a:spcAft>
              <a:buClr>
                <a:schemeClr val="dk1"/>
              </a:buClr>
              <a:buSzPts val="3000"/>
              <a:buFont typeface="Gotu"/>
              <a:buNone/>
              <a:defRPr sz="3000" b="1" i="0" u="none" strike="noStrike" cap="none">
                <a:solidFill>
                  <a:schemeClr val="dk1"/>
                </a:solidFill>
                <a:latin typeface="Gotu"/>
                <a:ea typeface="Gotu"/>
                <a:cs typeface="Gotu"/>
                <a:sym typeface="Gotu"/>
              </a:defRPr>
            </a:lvl7pPr>
            <a:lvl8pPr marR="0" lvl="7" algn="l" rtl="0" eaLnBrk="1" hangingPunct="1">
              <a:lnSpc>
                <a:spcPct val="100000"/>
              </a:lnSpc>
              <a:spcBef>
                <a:spcPts val="0"/>
              </a:spcBef>
              <a:spcAft>
                <a:spcPts val="0"/>
              </a:spcAft>
              <a:buClr>
                <a:schemeClr val="dk1"/>
              </a:buClr>
              <a:buSzPts val="3000"/>
              <a:buFont typeface="Gotu"/>
              <a:buNone/>
              <a:defRPr sz="3000" b="1" i="0" u="none" strike="noStrike" cap="none">
                <a:solidFill>
                  <a:schemeClr val="dk1"/>
                </a:solidFill>
                <a:latin typeface="Gotu"/>
                <a:ea typeface="Gotu"/>
                <a:cs typeface="Gotu"/>
                <a:sym typeface="Gotu"/>
              </a:defRPr>
            </a:lvl8pPr>
            <a:lvl9pPr marR="0" lvl="8" algn="l" rtl="0" eaLnBrk="1" hangingPunct="1">
              <a:lnSpc>
                <a:spcPct val="100000"/>
              </a:lnSpc>
              <a:spcBef>
                <a:spcPts val="0"/>
              </a:spcBef>
              <a:spcAft>
                <a:spcPts val="0"/>
              </a:spcAft>
              <a:buClr>
                <a:schemeClr val="dk1"/>
              </a:buClr>
              <a:buSzPts val="3000"/>
              <a:buFont typeface="Gotu"/>
              <a:buNone/>
              <a:defRPr sz="3000" b="1" i="0" u="none" strike="noStrike" cap="none">
                <a:solidFill>
                  <a:schemeClr val="dk1"/>
                </a:solidFill>
                <a:latin typeface="Gotu"/>
                <a:ea typeface="Gotu"/>
                <a:cs typeface="Gotu"/>
                <a:sym typeface="Gotu"/>
              </a:defRPr>
            </a:lvl9pPr>
          </a:lstStyle>
          <a:p>
            <a:r>
              <a:rPr lang="en-US" sz="2800">
                <a:solidFill>
                  <a:schemeClr val="bg2"/>
                </a:solidFill>
                <a:latin typeface="Bahnschrift Condensed"/>
              </a:rPr>
              <a:t>Innovative Technologies Steering the Future of Green Highways</a:t>
            </a:r>
            <a:endParaRPr lang="en-US">
              <a:solidFill>
                <a:schemeClr val="bg2"/>
              </a:solidFill>
              <a:latin typeface="Bahnschrift Condensed"/>
            </a:endParaRPr>
          </a:p>
        </p:txBody>
      </p:sp>
      <p:sp>
        <p:nvSpPr>
          <p:cNvPr id="7" name="Text Placeholder 2">
            <a:extLst>
              <a:ext uri="{FF2B5EF4-FFF2-40B4-BE49-F238E27FC236}">
                <a16:creationId xmlns:a16="http://schemas.microsoft.com/office/drawing/2014/main" id="{4B5BF5F4-567F-03CA-92CC-184AC54C058D}"/>
              </a:ext>
            </a:extLst>
          </p:cNvPr>
          <p:cNvSpPr txBox="1">
            <a:spLocks/>
          </p:cNvSpPr>
          <p:nvPr/>
        </p:nvSpPr>
        <p:spPr>
          <a:xfrm>
            <a:off x="957417" y="3232406"/>
            <a:ext cx="10272000" cy="25726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609585" marR="0" lvl="0" indent="-423323" algn="l" rtl="0" eaLnBrk="1" hangingPunct="1">
              <a:lnSpc>
                <a:spcPct val="100000"/>
              </a:lnSpc>
              <a:spcBef>
                <a:spcPts val="0"/>
              </a:spcBef>
              <a:spcAft>
                <a:spcPts val="0"/>
              </a:spcAft>
              <a:buClr>
                <a:schemeClr val="dk1"/>
              </a:buClr>
              <a:buSzPts val="1400"/>
              <a:buFont typeface="Open Sans"/>
              <a:buChar char="●"/>
              <a:defRPr sz="1200" b="0" i="0" u="none" strike="noStrike" cap="none">
                <a:solidFill>
                  <a:schemeClr val="dk1"/>
                </a:solidFill>
                <a:latin typeface="Open Sans"/>
                <a:ea typeface="Open Sans"/>
                <a:cs typeface="Open Sans"/>
                <a:sym typeface="Open Sans"/>
              </a:defRPr>
            </a:lvl1pPr>
            <a:lvl2pPr marL="1219170" marR="0" lvl="1" indent="-406390" algn="l" rtl="0" eaLnBrk="1" hangingPunct="1">
              <a:lnSpc>
                <a:spcPct val="100000"/>
              </a:lnSpc>
              <a:spcBef>
                <a:spcPts val="0"/>
              </a:spcBef>
              <a:spcAft>
                <a:spcPts val="0"/>
              </a:spcAft>
              <a:buClr>
                <a:schemeClr val="dk1"/>
              </a:buClr>
              <a:buSzPts val="1200"/>
              <a:buFont typeface="Open Sans"/>
              <a:buChar char="○"/>
              <a:defRPr sz="1200" b="0" i="0" u="none" strike="noStrike" cap="none">
                <a:solidFill>
                  <a:schemeClr val="dk1"/>
                </a:solidFill>
                <a:latin typeface="Open Sans"/>
                <a:ea typeface="Open Sans"/>
                <a:cs typeface="Open Sans"/>
                <a:sym typeface="Open Sans"/>
              </a:defRPr>
            </a:lvl2pPr>
            <a:lvl3pPr marL="1828754" marR="0" lvl="2" indent="-406390" algn="l" rtl="0" eaLnBrk="1" hangingPunct="1">
              <a:lnSpc>
                <a:spcPct val="100000"/>
              </a:lnSpc>
              <a:spcBef>
                <a:spcPts val="0"/>
              </a:spcBef>
              <a:spcAft>
                <a:spcPts val="0"/>
              </a:spcAft>
              <a:buClr>
                <a:schemeClr val="dk1"/>
              </a:buClr>
              <a:buSzPts val="1200"/>
              <a:buFont typeface="Open Sans"/>
              <a:buChar char="■"/>
              <a:defRPr sz="1200" b="0" i="0" u="none" strike="noStrike" cap="none">
                <a:solidFill>
                  <a:schemeClr val="dk1"/>
                </a:solidFill>
                <a:latin typeface="Open Sans"/>
                <a:ea typeface="Open Sans"/>
                <a:cs typeface="Open Sans"/>
                <a:sym typeface="Open Sans"/>
              </a:defRPr>
            </a:lvl3pPr>
            <a:lvl4pPr marL="2438339" marR="0" lvl="3" indent="-406390" algn="l" rtl="0" eaLnBrk="1" hangingPunct="1">
              <a:lnSpc>
                <a:spcPct val="100000"/>
              </a:lnSpc>
              <a:spcBef>
                <a:spcPts val="0"/>
              </a:spcBef>
              <a:spcAft>
                <a:spcPts val="0"/>
              </a:spcAft>
              <a:buClr>
                <a:schemeClr val="dk1"/>
              </a:buClr>
              <a:buSzPts val="1200"/>
              <a:buFont typeface="Open Sans"/>
              <a:buChar char="●"/>
              <a:defRPr sz="1200" b="0" i="0" u="none" strike="noStrike" cap="none">
                <a:solidFill>
                  <a:schemeClr val="dk1"/>
                </a:solidFill>
                <a:latin typeface="Open Sans"/>
                <a:ea typeface="Open Sans"/>
                <a:cs typeface="Open Sans"/>
                <a:sym typeface="Open Sans"/>
              </a:defRPr>
            </a:lvl4pPr>
            <a:lvl5pPr marL="3047924" marR="0" lvl="4" indent="-406390" algn="l" rtl="0" eaLnBrk="1" hangingPunct="1">
              <a:lnSpc>
                <a:spcPct val="100000"/>
              </a:lnSpc>
              <a:spcBef>
                <a:spcPts val="0"/>
              </a:spcBef>
              <a:spcAft>
                <a:spcPts val="0"/>
              </a:spcAft>
              <a:buClr>
                <a:schemeClr val="dk1"/>
              </a:buClr>
              <a:buSzPts val="1200"/>
              <a:buFont typeface="Open Sans"/>
              <a:buChar char="○"/>
              <a:defRPr sz="1200" b="0" i="0" u="none" strike="noStrike" cap="none">
                <a:solidFill>
                  <a:schemeClr val="dk1"/>
                </a:solidFill>
                <a:latin typeface="Open Sans"/>
                <a:ea typeface="Open Sans"/>
                <a:cs typeface="Open Sans"/>
                <a:sym typeface="Open Sans"/>
              </a:defRPr>
            </a:lvl5pPr>
            <a:lvl6pPr marL="3657509" marR="0" lvl="5" indent="-406390" algn="l" rtl="0" eaLnBrk="1" hangingPunct="1">
              <a:lnSpc>
                <a:spcPct val="100000"/>
              </a:lnSpc>
              <a:spcBef>
                <a:spcPts val="0"/>
              </a:spcBef>
              <a:spcAft>
                <a:spcPts val="0"/>
              </a:spcAft>
              <a:buClr>
                <a:schemeClr val="dk1"/>
              </a:buClr>
              <a:buSzPts val="1200"/>
              <a:buFont typeface="Open Sans"/>
              <a:buChar char="■"/>
              <a:defRPr sz="1200" b="0" i="0" u="none" strike="noStrike" cap="none">
                <a:solidFill>
                  <a:schemeClr val="dk1"/>
                </a:solidFill>
                <a:latin typeface="Open Sans"/>
                <a:ea typeface="Open Sans"/>
                <a:cs typeface="Open Sans"/>
                <a:sym typeface="Open Sans"/>
              </a:defRPr>
            </a:lvl6pPr>
            <a:lvl7pPr marL="4267093" marR="0" lvl="6" indent="-406390" algn="l" rtl="0" eaLnBrk="1" hangingPunct="1">
              <a:lnSpc>
                <a:spcPct val="100000"/>
              </a:lnSpc>
              <a:spcBef>
                <a:spcPts val="0"/>
              </a:spcBef>
              <a:spcAft>
                <a:spcPts val="0"/>
              </a:spcAft>
              <a:buClr>
                <a:schemeClr val="dk1"/>
              </a:buClr>
              <a:buSzPts val="1200"/>
              <a:buFont typeface="Open Sans"/>
              <a:buChar char="●"/>
              <a:defRPr sz="1200" b="0" i="0" u="none" strike="noStrike" cap="none">
                <a:solidFill>
                  <a:schemeClr val="dk1"/>
                </a:solidFill>
                <a:latin typeface="Open Sans"/>
                <a:ea typeface="Open Sans"/>
                <a:cs typeface="Open Sans"/>
                <a:sym typeface="Open Sans"/>
              </a:defRPr>
            </a:lvl7pPr>
            <a:lvl8pPr marL="4876678" marR="0" lvl="7" indent="-406390" algn="l" rtl="0" eaLnBrk="1" hangingPunct="1">
              <a:lnSpc>
                <a:spcPct val="100000"/>
              </a:lnSpc>
              <a:spcBef>
                <a:spcPts val="0"/>
              </a:spcBef>
              <a:spcAft>
                <a:spcPts val="0"/>
              </a:spcAft>
              <a:buClr>
                <a:schemeClr val="dk1"/>
              </a:buClr>
              <a:buSzPts val="1200"/>
              <a:buFont typeface="Open Sans"/>
              <a:buChar char="○"/>
              <a:defRPr sz="1200" b="0" i="0" u="none" strike="noStrike" cap="none">
                <a:solidFill>
                  <a:schemeClr val="dk1"/>
                </a:solidFill>
                <a:latin typeface="Open Sans"/>
                <a:ea typeface="Open Sans"/>
                <a:cs typeface="Open Sans"/>
                <a:sym typeface="Open Sans"/>
              </a:defRPr>
            </a:lvl8pPr>
            <a:lvl9pPr marL="5486263" marR="0" lvl="8" indent="-406390" algn="l" rtl="0" eaLnBrk="1" hangingPunct="1">
              <a:lnSpc>
                <a:spcPct val="100000"/>
              </a:lnSpc>
              <a:spcBef>
                <a:spcPts val="0"/>
              </a:spcBef>
              <a:spcAft>
                <a:spcPts val="0"/>
              </a:spcAft>
              <a:buClr>
                <a:schemeClr val="dk1"/>
              </a:buClr>
              <a:buSzPts val="1200"/>
              <a:buFont typeface="Open Sans"/>
              <a:buChar char="■"/>
              <a:defRPr sz="1200" b="0" i="0" u="none" strike="noStrike" cap="none">
                <a:solidFill>
                  <a:schemeClr val="dk1"/>
                </a:solidFill>
                <a:latin typeface="Open Sans"/>
                <a:ea typeface="Open Sans"/>
                <a:cs typeface="Open Sans"/>
                <a:sym typeface="Open Sans"/>
              </a:defRPr>
            </a:lvl9pPr>
          </a:lstStyle>
          <a:p>
            <a:pPr marL="608965" indent="-422910"/>
            <a:r>
              <a:rPr lang="en-US" sz="1800" b="1">
                <a:latin typeface="Bahnschrift Condensed"/>
              </a:rPr>
              <a:t>Hybrid Propulsion</a:t>
            </a:r>
            <a:r>
              <a:rPr lang="en-US" sz="1800">
                <a:latin typeface="Bahnschrift Condensed"/>
              </a:rPr>
              <a:t>: Combine electric engines with biofuels or LNG for cleaner energy.</a:t>
            </a:r>
          </a:p>
          <a:p>
            <a:pPr marL="608965" indent="-422910"/>
            <a:r>
              <a:rPr lang="en-US" sz="1800" b="1">
                <a:latin typeface="Bahnschrift Condensed"/>
              </a:rPr>
              <a:t>Solar-Powered Sails</a:t>
            </a:r>
            <a:r>
              <a:rPr lang="en-US" sz="1800">
                <a:latin typeface="Bahnschrift Condensed"/>
              </a:rPr>
              <a:t>: Install photovoltaic panels and AI-controlled sails for renewable power.</a:t>
            </a:r>
          </a:p>
          <a:p>
            <a:pPr marL="608965" indent="-422910"/>
            <a:r>
              <a:rPr lang="en-US" sz="1800" b="1">
                <a:latin typeface="Bahnschrift Condensed"/>
              </a:rPr>
              <a:t>Hydrogen Fuel Cells</a:t>
            </a:r>
            <a:r>
              <a:rPr lang="en-US" sz="1800">
                <a:latin typeface="Bahnschrift Condensed"/>
              </a:rPr>
              <a:t>: Use hydrogen for clean energy with water as a byproduct.</a:t>
            </a:r>
          </a:p>
          <a:p>
            <a:pPr marL="608965" indent="-422910"/>
            <a:r>
              <a:rPr lang="en-US" sz="1800" b="1">
                <a:latin typeface="Bahnschrift Condensed"/>
              </a:rPr>
              <a:t>Air Lubrication</a:t>
            </a:r>
            <a:r>
              <a:rPr lang="en-US" sz="1800">
                <a:latin typeface="Bahnschrift Condensed"/>
              </a:rPr>
              <a:t>: Reduce hull friction with microbubble technology to enhance efficiency.</a:t>
            </a:r>
          </a:p>
          <a:p>
            <a:pPr marL="608965" indent="-422910"/>
            <a:r>
              <a:rPr lang="en-US" sz="1800" b="1">
                <a:latin typeface="Bahnschrift Condensed"/>
              </a:rPr>
              <a:t>IoT and AI Systems</a:t>
            </a:r>
            <a:r>
              <a:rPr lang="en-US" sz="1800">
                <a:latin typeface="Bahnschrift Condensed"/>
              </a:rPr>
              <a:t>: Monitor performance, optimize routes, and improve energy efficiency.</a:t>
            </a:r>
          </a:p>
          <a:p>
            <a:pPr marL="608965" indent="-422910"/>
            <a:r>
              <a:rPr lang="en-US" sz="1800" b="1">
                <a:latin typeface="Bahnschrift Condensed"/>
              </a:rPr>
              <a:t>Rotor Sails</a:t>
            </a:r>
            <a:r>
              <a:rPr lang="en-US" sz="1800">
                <a:latin typeface="Bahnschrift Condensed"/>
              </a:rPr>
              <a:t>: Utilize wind energy through advanced sails or kites for reduced fuel consumption.</a:t>
            </a:r>
          </a:p>
          <a:p>
            <a:pPr marL="608965" indent="-422910"/>
            <a:r>
              <a:rPr lang="en-US" sz="1800" b="1">
                <a:latin typeface="Bahnschrift Condensed"/>
              </a:rPr>
              <a:t>Carbon Capture</a:t>
            </a:r>
            <a:r>
              <a:rPr lang="en-US" sz="1800">
                <a:latin typeface="Bahnschrift Condensed"/>
              </a:rPr>
              <a:t>: Capture and store CO₂ emissions onboard to lower environmental impact.</a:t>
            </a:r>
          </a:p>
          <a:p>
            <a:pPr marL="608965" indent="-422910"/>
            <a:r>
              <a:rPr lang="en-US" sz="1800" b="1">
                <a:latin typeface="Bahnschrift Condensed"/>
              </a:rPr>
              <a:t>Advanced Hull Materials</a:t>
            </a:r>
            <a:r>
              <a:rPr lang="en-US" sz="1800">
                <a:latin typeface="Bahnschrift Condensed"/>
              </a:rPr>
              <a:t>: Use lightweight composites or graphene to reduce drag and improve durability.</a:t>
            </a:r>
          </a:p>
          <a:p>
            <a:pPr marL="608965" indent="-422910"/>
            <a:endParaRPr lang="en-US" sz="1800">
              <a:latin typeface="Bahnschrift Condensed"/>
            </a:endParaRPr>
          </a:p>
          <a:p>
            <a:pPr marL="608965" indent="-422910"/>
            <a:endParaRPr lang="en-US" sz="1800">
              <a:latin typeface="Bahnschrift Condensed"/>
            </a:endParaRPr>
          </a:p>
        </p:txBody>
      </p:sp>
    </p:spTree>
    <p:extLst>
      <p:ext uri="{BB962C8B-B14F-4D97-AF65-F5344CB8AC3E}">
        <p14:creationId xmlns:p14="http://schemas.microsoft.com/office/powerpoint/2010/main" val="10239628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8E6EC-BFE4-F2FF-6A94-1F650D381C10}"/>
              </a:ext>
            </a:extLst>
          </p:cNvPr>
          <p:cNvSpPr>
            <a:spLocks noGrp="1"/>
          </p:cNvSpPr>
          <p:nvPr>
            <p:ph type="title"/>
          </p:nvPr>
        </p:nvSpPr>
        <p:spPr>
          <a:xfrm>
            <a:off x="1459313" y="680195"/>
            <a:ext cx="5323556" cy="2484564"/>
          </a:xfrm>
        </p:spPr>
        <p:txBody>
          <a:bodyPr/>
          <a:lstStyle/>
          <a:p>
            <a:r>
              <a:rPr lang="en-US" sz="9600">
                <a:latin typeface="Bahnschrift Condensed"/>
              </a:rPr>
              <a:t>Thank You</a:t>
            </a:r>
          </a:p>
        </p:txBody>
      </p:sp>
      <p:pic>
        <p:nvPicPr>
          <p:cNvPr id="3" name="Picture 2">
            <a:extLst>
              <a:ext uri="{FF2B5EF4-FFF2-40B4-BE49-F238E27FC236}">
                <a16:creationId xmlns:a16="http://schemas.microsoft.com/office/drawing/2014/main" id="{ECEF81FC-B75C-4813-9FAC-501156E7C55A}"/>
              </a:ext>
            </a:extLst>
          </p:cNvPr>
          <p:cNvPicPr>
            <a:picLocks noChangeAspect="1"/>
          </p:cNvPicPr>
          <p:nvPr/>
        </p:nvPicPr>
        <p:blipFill>
          <a:blip r:embed="rId2"/>
          <a:stretch>
            <a:fillRect/>
          </a:stretch>
        </p:blipFill>
        <p:spPr>
          <a:xfrm>
            <a:off x="7372529" y="679508"/>
            <a:ext cx="3088537" cy="5498983"/>
          </a:xfrm>
          <a:prstGeom prst="rect">
            <a:avLst/>
          </a:prstGeom>
        </p:spPr>
      </p:pic>
      <p:pic>
        <p:nvPicPr>
          <p:cNvPr id="5" name="Picture 4" descr="Premium Vector | Set of ship stickers">
            <a:extLst>
              <a:ext uri="{FF2B5EF4-FFF2-40B4-BE49-F238E27FC236}">
                <a16:creationId xmlns:a16="http://schemas.microsoft.com/office/drawing/2014/main" id="{BC9DAF57-3C24-1F15-B58A-78D28E8B7099}"/>
              </a:ext>
            </a:extLst>
          </p:cNvPr>
          <p:cNvPicPr>
            <a:picLocks noChangeAspect="1"/>
          </p:cNvPicPr>
          <p:nvPr/>
        </p:nvPicPr>
        <p:blipFill>
          <a:blip r:embed="rId3"/>
          <a:stretch>
            <a:fillRect/>
          </a:stretch>
        </p:blipFill>
        <p:spPr>
          <a:xfrm>
            <a:off x="1599501" y="2843043"/>
            <a:ext cx="5182997" cy="3115363"/>
          </a:xfrm>
          <a:prstGeom prst="rect">
            <a:avLst/>
          </a:prstGeom>
        </p:spPr>
      </p:pic>
    </p:spTree>
    <p:extLst>
      <p:ext uri="{BB962C8B-B14F-4D97-AF65-F5344CB8AC3E}">
        <p14:creationId xmlns:p14="http://schemas.microsoft.com/office/powerpoint/2010/main" val="23821811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03CF142-1085-1BC9-03A4-F4297607FA31}"/>
              </a:ext>
            </a:extLst>
          </p:cNvPr>
          <p:cNvSpPr txBox="1"/>
          <p:nvPr/>
        </p:nvSpPr>
        <p:spPr>
          <a:xfrm>
            <a:off x="4409871" y="214010"/>
            <a:ext cx="3372255" cy="400110"/>
          </a:xfrm>
          <a:prstGeom prst="rect">
            <a:avLst/>
          </a:prstGeom>
          <a:noFill/>
        </p:spPr>
        <p:txBody>
          <a:bodyPr wrap="square" lIns="91440" tIns="45720" rIns="91440" bIns="45720" rtlCol="0" anchor="t">
            <a:spAutoFit/>
          </a:bodyPr>
          <a:lstStyle/>
          <a:p>
            <a:pPr algn="ctr"/>
            <a:r>
              <a:rPr lang="en-IN" sz="2000">
                <a:solidFill>
                  <a:schemeClr val="bg2"/>
                </a:solidFill>
                <a:latin typeface="Bahnschrift Condensed"/>
              </a:rPr>
              <a:t>PURE CAR CARRIER (PCC)</a:t>
            </a:r>
          </a:p>
        </p:txBody>
      </p:sp>
      <p:cxnSp>
        <p:nvCxnSpPr>
          <p:cNvPr id="25" name="Straight Arrow Connector 24">
            <a:extLst>
              <a:ext uri="{FF2B5EF4-FFF2-40B4-BE49-F238E27FC236}">
                <a16:creationId xmlns:a16="http://schemas.microsoft.com/office/drawing/2014/main" id="{2B5FD427-67D9-214D-0A51-4DD13DAF0C0C}"/>
              </a:ext>
            </a:extLst>
          </p:cNvPr>
          <p:cNvCxnSpPr>
            <a:cxnSpLocks/>
            <a:stCxn id="8" idx="2"/>
            <a:endCxn id="29" idx="0"/>
          </p:cNvCxnSpPr>
          <p:nvPr/>
        </p:nvCxnSpPr>
        <p:spPr>
          <a:xfrm flipH="1">
            <a:off x="3122582" y="614120"/>
            <a:ext cx="2973417" cy="143272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a:extLst>
              <a:ext uri="{FF2B5EF4-FFF2-40B4-BE49-F238E27FC236}">
                <a16:creationId xmlns:a16="http://schemas.microsoft.com/office/drawing/2014/main" id="{9C613949-E097-957E-B5FF-ECF399D35DF8}"/>
              </a:ext>
            </a:extLst>
          </p:cNvPr>
          <p:cNvCxnSpPr>
            <a:cxnSpLocks/>
            <a:stCxn id="8" idx="2"/>
            <a:endCxn id="30" idx="0"/>
          </p:cNvCxnSpPr>
          <p:nvPr/>
        </p:nvCxnSpPr>
        <p:spPr>
          <a:xfrm flipH="1">
            <a:off x="5132961" y="614120"/>
            <a:ext cx="963038" cy="241477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9" name="TextBox 28">
            <a:extLst>
              <a:ext uri="{FF2B5EF4-FFF2-40B4-BE49-F238E27FC236}">
                <a16:creationId xmlns:a16="http://schemas.microsoft.com/office/drawing/2014/main" id="{DDF50B3A-9399-6C5F-F2E6-61A1F0C20316}"/>
              </a:ext>
            </a:extLst>
          </p:cNvPr>
          <p:cNvSpPr txBox="1"/>
          <p:nvPr/>
        </p:nvSpPr>
        <p:spPr>
          <a:xfrm>
            <a:off x="2071995" y="2046842"/>
            <a:ext cx="2101174" cy="2616101"/>
          </a:xfrm>
          <a:prstGeom prst="rect">
            <a:avLst/>
          </a:prstGeom>
          <a:noFill/>
        </p:spPr>
        <p:txBody>
          <a:bodyPr wrap="square" lIns="91440" tIns="45720" rIns="91440" bIns="45720" rtlCol="0" anchor="ctr">
            <a:spAutoFit/>
          </a:bodyPr>
          <a:lstStyle/>
          <a:p>
            <a:pPr algn="ctr"/>
            <a:r>
              <a:rPr lang="en-IN" sz="2000">
                <a:solidFill>
                  <a:schemeClr val="tx1"/>
                </a:solidFill>
                <a:latin typeface="Bahnschrift Condensed"/>
              </a:rPr>
              <a:t>Small PCCs:</a:t>
            </a:r>
          </a:p>
          <a:p>
            <a:pPr marL="342900" indent="-342900">
              <a:buFont typeface="Wingdings" panose="05000000000000000000" pitchFamily="2" charset="2"/>
              <a:buChar char="Ø"/>
            </a:pPr>
            <a:r>
              <a:rPr lang="en-IN" sz="1600">
                <a:latin typeface="Bahnschrift Condensed"/>
              </a:rPr>
              <a:t>DWT: 5,000–10,000</a:t>
            </a:r>
          </a:p>
          <a:p>
            <a:pPr marL="342900" indent="-342900">
              <a:buFont typeface="Wingdings" panose="05000000000000000000" pitchFamily="2" charset="2"/>
              <a:buChar char="Ø"/>
            </a:pPr>
            <a:r>
              <a:rPr lang="en-IN" sz="1600">
                <a:latin typeface="Bahnschrift Condensed"/>
              </a:rPr>
              <a:t>LOA: 100–150 m</a:t>
            </a:r>
          </a:p>
          <a:p>
            <a:pPr marL="342900" indent="-342900">
              <a:buFont typeface="Wingdings" panose="05000000000000000000" pitchFamily="2" charset="2"/>
              <a:buChar char="Ø"/>
            </a:pPr>
            <a:r>
              <a:rPr lang="en-IN" sz="1600">
                <a:latin typeface="Bahnschrift Condensed"/>
              </a:rPr>
              <a:t>Draft: 5–8 m</a:t>
            </a:r>
          </a:p>
          <a:p>
            <a:pPr marL="342900" indent="-342900">
              <a:buFont typeface="Wingdings" panose="05000000000000000000" pitchFamily="2" charset="2"/>
              <a:buChar char="Ø"/>
            </a:pPr>
            <a:r>
              <a:rPr lang="en-IN" sz="1600">
                <a:latin typeface="Bahnschrift Condensed"/>
              </a:rPr>
              <a:t>Cargo Capacity: 10,000–20,000 m³</a:t>
            </a:r>
          </a:p>
          <a:p>
            <a:pPr marL="342900" indent="-342900">
              <a:buFont typeface="Wingdings" panose="05000000000000000000" pitchFamily="2" charset="2"/>
              <a:buChar char="Ø"/>
            </a:pPr>
            <a:r>
              <a:rPr lang="en-IN" sz="1600">
                <a:latin typeface="Bahnschrift Condensed"/>
              </a:rPr>
              <a:t>No. of Tanks: 5–10</a:t>
            </a:r>
          </a:p>
          <a:p>
            <a:pPr marL="342900" indent="-342900">
              <a:buFont typeface="Wingdings" panose="05000000000000000000" pitchFamily="2" charset="2"/>
              <a:buChar char="Ø"/>
            </a:pPr>
            <a:r>
              <a:rPr lang="en-IN" sz="1600">
                <a:latin typeface="Bahnschrift Condensed"/>
              </a:rPr>
              <a:t>Bulkheads:</a:t>
            </a:r>
            <a:br>
              <a:rPr lang="en-IN" sz="1600">
                <a:latin typeface="Bahnschrift Condensed" panose="020B0502040204020203" pitchFamily="34" charset="0"/>
              </a:rPr>
            </a:br>
            <a:r>
              <a:rPr lang="en-IN" sz="1600">
                <a:latin typeface="Bahnschrift Condensed"/>
              </a:rPr>
              <a:t>3–5 transverse,</a:t>
            </a:r>
            <a:br>
              <a:rPr lang="en-IN" sz="1600">
                <a:latin typeface="Bahnschrift Condensed" panose="020B0502040204020203" pitchFamily="34" charset="0"/>
              </a:rPr>
            </a:br>
            <a:r>
              <a:rPr lang="en-IN" sz="1600">
                <a:latin typeface="Bahnschrift Condensed"/>
              </a:rPr>
              <a:t>1 longitudinal</a:t>
            </a:r>
          </a:p>
        </p:txBody>
      </p:sp>
      <p:sp>
        <p:nvSpPr>
          <p:cNvPr id="30" name="TextBox 29">
            <a:extLst>
              <a:ext uri="{FF2B5EF4-FFF2-40B4-BE49-F238E27FC236}">
                <a16:creationId xmlns:a16="http://schemas.microsoft.com/office/drawing/2014/main" id="{70777B9D-B649-937B-E273-1277534894AF}"/>
              </a:ext>
            </a:extLst>
          </p:cNvPr>
          <p:cNvSpPr txBox="1"/>
          <p:nvPr/>
        </p:nvSpPr>
        <p:spPr>
          <a:xfrm>
            <a:off x="4082374" y="3028890"/>
            <a:ext cx="2101174" cy="2616101"/>
          </a:xfrm>
          <a:prstGeom prst="rect">
            <a:avLst/>
          </a:prstGeom>
          <a:noFill/>
        </p:spPr>
        <p:txBody>
          <a:bodyPr wrap="square" lIns="91440" tIns="45720" rIns="91440" bIns="45720" rtlCol="0" anchor="t">
            <a:spAutoFit/>
          </a:bodyPr>
          <a:lstStyle/>
          <a:p>
            <a:pPr algn="ctr"/>
            <a:r>
              <a:rPr lang="en-IN" sz="2000">
                <a:solidFill>
                  <a:schemeClr val="tx1"/>
                </a:solidFill>
                <a:latin typeface="Bahnschrift Condensed"/>
              </a:rPr>
              <a:t>Medium PCCs:</a:t>
            </a:r>
          </a:p>
          <a:p>
            <a:pPr marL="342900" indent="-342900">
              <a:buFont typeface="Wingdings" panose="05000000000000000000" pitchFamily="2" charset="2"/>
              <a:buChar char="Ø"/>
            </a:pPr>
            <a:r>
              <a:rPr lang="en-IN" sz="1600">
                <a:latin typeface="Bahnschrift Condensed"/>
              </a:rPr>
              <a:t>DWT: 10,000–20,000</a:t>
            </a:r>
          </a:p>
          <a:p>
            <a:pPr marL="342900" indent="-342900">
              <a:buFont typeface="Wingdings" panose="05000000000000000000" pitchFamily="2" charset="2"/>
              <a:buChar char="Ø"/>
            </a:pPr>
            <a:r>
              <a:rPr lang="en-IN" sz="1600">
                <a:latin typeface="Bahnschrift Condensed"/>
              </a:rPr>
              <a:t>LOA: 150–200 m </a:t>
            </a:r>
          </a:p>
          <a:p>
            <a:pPr marL="342900" indent="-342900">
              <a:buFont typeface="Wingdings" panose="05000000000000000000" pitchFamily="2" charset="2"/>
              <a:buChar char="Ø"/>
            </a:pPr>
            <a:r>
              <a:rPr lang="en-IN" sz="1600">
                <a:latin typeface="Bahnschrift Condensed"/>
              </a:rPr>
              <a:t>Draft: 8-10 m</a:t>
            </a:r>
          </a:p>
          <a:p>
            <a:pPr marL="342900" indent="-342900">
              <a:buFont typeface="Wingdings" panose="05000000000000000000" pitchFamily="2" charset="2"/>
              <a:buChar char="Ø"/>
            </a:pPr>
            <a:r>
              <a:rPr lang="en-IN" sz="1600">
                <a:latin typeface="Bahnschrift Condensed"/>
              </a:rPr>
              <a:t>Cargo Capacity: 20,000–40,000 m³ </a:t>
            </a:r>
          </a:p>
          <a:p>
            <a:pPr marL="342900" indent="-342900">
              <a:buFont typeface="Wingdings" panose="05000000000000000000" pitchFamily="2" charset="2"/>
              <a:buChar char="Ø"/>
            </a:pPr>
            <a:r>
              <a:rPr lang="en-IN" sz="1600">
                <a:latin typeface="Bahnschrift Condensed"/>
              </a:rPr>
              <a:t>No. of Tanks: 10–15</a:t>
            </a:r>
          </a:p>
          <a:p>
            <a:pPr marL="342900" indent="-342900">
              <a:buFont typeface="Wingdings" panose="05000000000000000000" pitchFamily="2" charset="2"/>
              <a:buChar char="Ø"/>
            </a:pPr>
            <a:r>
              <a:rPr lang="en-IN" sz="1600">
                <a:latin typeface="Bahnschrift Condensed"/>
              </a:rPr>
              <a:t>Bulkheads:</a:t>
            </a:r>
            <a:br>
              <a:rPr lang="en-IN" sz="1600">
                <a:latin typeface="Bahnschrift Condensed" panose="020B0502040204020203" pitchFamily="34" charset="0"/>
              </a:rPr>
            </a:br>
            <a:r>
              <a:rPr lang="en-IN" sz="1600">
                <a:latin typeface="Bahnschrift Condensed"/>
              </a:rPr>
              <a:t>5–7 transverse, </a:t>
            </a:r>
            <a:br>
              <a:rPr lang="en-IN" sz="1600">
                <a:latin typeface="Bahnschrift Condensed" panose="020B0502040204020203" pitchFamily="34" charset="0"/>
              </a:rPr>
            </a:br>
            <a:r>
              <a:rPr lang="en-IN" sz="1600">
                <a:latin typeface="Bahnschrift Condensed"/>
              </a:rPr>
              <a:t>1–2 longitudinal </a:t>
            </a:r>
          </a:p>
        </p:txBody>
      </p:sp>
      <p:sp>
        <p:nvSpPr>
          <p:cNvPr id="35" name="TextBox 34">
            <a:extLst>
              <a:ext uri="{FF2B5EF4-FFF2-40B4-BE49-F238E27FC236}">
                <a16:creationId xmlns:a16="http://schemas.microsoft.com/office/drawing/2014/main" id="{43DAC4A6-B00B-8E21-161F-6F3D048E4DAE}"/>
              </a:ext>
            </a:extLst>
          </p:cNvPr>
          <p:cNvSpPr txBox="1"/>
          <p:nvPr/>
        </p:nvSpPr>
        <p:spPr>
          <a:xfrm>
            <a:off x="6180304" y="3036356"/>
            <a:ext cx="2101174" cy="2862322"/>
          </a:xfrm>
          <a:prstGeom prst="rect">
            <a:avLst/>
          </a:prstGeom>
          <a:noFill/>
        </p:spPr>
        <p:txBody>
          <a:bodyPr wrap="square" lIns="91440" tIns="45720" rIns="91440" bIns="45720" rtlCol="0" anchor="t">
            <a:spAutoFit/>
          </a:bodyPr>
          <a:lstStyle/>
          <a:p>
            <a:pPr algn="ctr"/>
            <a:r>
              <a:rPr lang="en-IN" sz="2000">
                <a:solidFill>
                  <a:schemeClr val="tx1"/>
                </a:solidFill>
                <a:latin typeface="Bahnschrift Condensed"/>
              </a:rPr>
              <a:t>Large PCCs</a:t>
            </a:r>
          </a:p>
          <a:p>
            <a:pPr marL="342900" indent="-342900">
              <a:buFont typeface="Wingdings" panose="05000000000000000000" pitchFamily="2" charset="2"/>
              <a:buChar char="Ø"/>
            </a:pPr>
            <a:r>
              <a:rPr lang="en-IN" sz="1600">
                <a:latin typeface="Bahnschrift Condensed"/>
              </a:rPr>
              <a:t>DWT: 20,000–30,000</a:t>
            </a:r>
          </a:p>
          <a:p>
            <a:pPr marL="342900" indent="-342900">
              <a:buFont typeface="Wingdings" panose="05000000000000000000" pitchFamily="2" charset="2"/>
              <a:buChar char="Ø"/>
            </a:pPr>
            <a:r>
              <a:rPr lang="en-IN" sz="1600">
                <a:latin typeface="Bahnschrift Condensed"/>
              </a:rPr>
              <a:t>LOA: 200–250 m </a:t>
            </a:r>
          </a:p>
          <a:p>
            <a:pPr marL="342900" indent="-342900">
              <a:buFont typeface="Wingdings" panose="05000000000000000000" pitchFamily="2" charset="2"/>
              <a:buChar char="Ø"/>
            </a:pPr>
            <a:r>
              <a:rPr lang="en-IN" sz="1600">
                <a:latin typeface="Bahnschrift Condensed"/>
              </a:rPr>
              <a:t>Draft: 10-12 m</a:t>
            </a:r>
          </a:p>
          <a:p>
            <a:pPr marL="342900" indent="-342900">
              <a:buFont typeface="Wingdings" panose="05000000000000000000" pitchFamily="2" charset="2"/>
              <a:buChar char="Ø"/>
            </a:pPr>
            <a:r>
              <a:rPr lang="en-IN" sz="1600">
                <a:latin typeface="Bahnschrift Condensed"/>
              </a:rPr>
              <a:t>Cargo Capacity: 40,000–60,000 m³ </a:t>
            </a:r>
          </a:p>
          <a:p>
            <a:pPr marL="342900" indent="-342900">
              <a:buFont typeface="Wingdings" panose="05000000000000000000" pitchFamily="2" charset="2"/>
              <a:buChar char="Ø"/>
            </a:pPr>
            <a:r>
              <a:rPr lang="en-IN" sz="1600">
                <a:latin typeface="Bahnschrift Condensed"/>
              </a:rPr>
              <a:t>No. of Tanks: 15–20</a:t>
            </a:r>
          </a:p>
          <a:p>
            <a:pPr marL="342900" indent="-342900">
              <a:buFont typeface="Wingdings" panose="05000000000000000000" pitchFamily="2" charset="2"/>
              <a:buChar char="Ø"/>
            </a:pPr>
            <a:r>
              <a:rPr lang="en-IN" sz="1600">
                <a:latin typeface="Bahnschrift Condensed"/>
              </a:rPr>
              <a:t>Bulkheads:</a:t>
            </a:r>
            <a:br>
              <a:rPr lang="en-IN" sz="1600">
                <a:latin typeface="Bahnschrift Condensed" panose="020B0502040204020203" pitchFamily="34" charset="0"/>
              </a:rPr>
            </a:br>
            <a:r>
              <a:rPr lang="en-IN" sz="1600">
                <a:latin typeface="Bahnschrift Condensed"/>
              </a:rPr>
              <a:t>7-10 transverse, </a:t>
            </a:r>
            <a:br>
              <a:rPr lang="en-IN" sz="1600">
                <a:latin typeface="Bahnschrift Condensed" panose="020B0502040204020203" pitchFamily="34" charset="0"/>
              </a:rPr>
            </a:br>
            <a:r>
              <a:rPr lang="en-IN" sz="1600">
                <a:latin typeface="Bahnschrift Condensed"/>
              </a:rPr>
              <a:t>2 longitudinal </a:t>
            </a:r>
          </a:p>
          <a:p>
            <a:pPr algn="ctr"/>
            <a:endParaRPr lang="en-IN" sz="1600">
              <a:latin typeface="Bahnschrift Condensed" panose="020B0502040204020203" pitchFamily="34" charset="0"/>
            </a:endParaRPr>
          </a:p>
        </p:txBody>
      </p:sp>
      <p:sp>
        <p:nvSpPr>
          <p:cNvPr id="36" name="TextBox 35">
            <a:extLst>
              <a:ext uri="{FF2B5EF4-FFF2-40B4-BE49-F238E27FC236}">
                <a16:creationId xmlns:a16="http://schemas.microsoft.com/office/drawing/2014/main" id="{184FDAF2-6BA3-8827-BA2F-72041A52DD0A}"/>
              </a:ext>
            </a:extLst>
          </p:cNvPr>
          <p:cNvSpPr txBox="1"/>
          <p:nvPr/>
        </p:nvSpPr>
        <p:spPr>
          <a:xfrm>
            <a:off x="8190683" y="2036081"/>
            <a:ext cx="2101174" cy="2923877"/>
          </a:xfrm>
          <a:prstGeom prst="rect">
            <a:avLst/>
          </a:prstGeom>
          <a:noFill/>
        </p:spPr>
        <p:txBody>
          <a:bodyPr wrap="square" lIns="91440" tIns="45720" rIns="91440" bIns="45720" rtlCol="0" anchor="t">
            <a:spAutoFit/>
          </a:bodyPr>
          <a:lstStyle/>
          <a:p>
            <a:pPr algn="ctr"/>
            <a:r>
              <a:rPr lang="en-IN" sz="2000">
                <a:solidFill>
                  <a:schemeClr val="tx1"/>
                </a:solidFill>
                <a:latin typeface="Bahnschrift Condensed"/>
              </a:rPr>
              <a:t>Extra Large PCCs</a:t>
            </a:r>
          </a:p>
          <a:p>
            <a:pPr marL="342900" indent="-342900">
              <a:buFont typeface="Wingdings" panose="05000000000000000000" pitchFamily="2" charset="2"/>
              <a:buChar char="Ø"/>
            </a:pPr>
            <a:r>
              <a:rPr lang="en-IN" sz="1600">
                <a:latin typeface="Bahnschrift Condensed"/>
              </a:rPr>
              <a:t>DWT: 30,000–40,000</a:t>
            </a:r>
          </a:p>
          <a:p>
            <a:pPr marL="342900" indent="-342900">
              <a:buFont typeface="Wingdings" panose="05000000000000000000" pitchFamily="2" charset="2"/>
              <a:buChar char="Ø"/>
            </a:pPr>
            <a:r>
              <a:rPr lang="en-IN" sz="1600">
                <a:latin typeface="Bahnschrift Condensed"/>
              </a:rPr>
              <a:t>LOA: 250–300 m </a:t>
            </a:r>
          </a:p>
          <a:p>
            <a:pPr marL="342900" indent="-342900">
              <a:buFont typeface="Wingdings" panose="05000000000000000000" pitchFamily="2" charset="2"/>
              <a:buChar char="Ø"/>
            </a:pPr>
            <a:r>
              <a:rPr lang="en-IN" sz="1600">
                <a:latin typeface="Bahnschrift Condensed"/>
              </a:rPr>
              <a:t>Draft: 12-14 m</a:t>
            </a:r>
          </a:p>
          <a:p>
            <a:pPr marL="342900" indent="-342900">
              <a:buFont typeface="Wingdings" panose="05000000000000000000" pitchFamily="2" charset="2"/>
              <a:buChar char="Ø"/>
            </a:pPr>
            <a:r>
              <a:rPr lang="en-IN" sz="1600">
                <a:latin typeface="Bahnschrift Condensed"/>
              </a:rPr>
              <a:t>Cargo Capacity: 60,000–80,000 m³</a:t>
            </a:r>
          </a:p>
          <a:p>
            <a:pPr marL="342900" indent="-342900">
              <a:buFont typeface="Wingdings" panose="05000000000000000000" pitchFamily="2" charset="2"/>
              <a:buChar char="Ø"/>
            </a:pPr>
            <a:r>
              <a:rPr lang="en-IN" sz="1600">
                <a:latin typeface="Bahnschrift Condensed"/>
              </a:rPr>
              <a:t>No. of Tanks: 20-25</a:t>
            </a:r>
          </a:p>
          <a:p>
            <a:pPr marL="342900" indent="-342900">
              <a:buFont typeface="Wingdings" panose="05000000000000000000" pitchFamily="2" charset="2"/>
              <a:buChar char="Ø"/>
            </a:pPr>
            <a:r>
              <a:rPr lang="en-IN" sz="1600">
                <a:latin typeface="Bahnschrift Condensed"/>
              </a:rPr>
              <a:t>Bulkheads:</a:t>
            </a:r>
            <a:br>
              <a:rPr lang="en-IN" sz="1600">
                <a:latin typeface="Bahnschrift Condensed" panose="020B0502040204020203" pitchFamily="34" charset="0"/>
              </a:rPr>
            </a:br>
            <a:r>
              <a:rPr lang="en-IN" sz="1600">
                <a:latin typeface="Bahnschrift Condensed"/>
              </a:rPr>
              <a:t>10-12 transverse, </a:t>
            </a:r>
            <a:br>
              <a:rPr lang="en-IN" sz="1600">
                <a:latin typeface="Bahnschrift Condensed" panose="020B0502040204020203" pitchFamily="34" charset="0"/>
              </a:rPr>
            </a:br>
            <a:r>
              <a:rPr lang="en-IN" sz="1600">
                <a:latin typeface="Bahnschrift Condensed"/>
              </a:rPr>
              <a:t>3 longitudinal </a:t>
            </a:r>
          </a:p>
          <a:p>
            <a:pPr algn="ctr"/>
            <a:endParaRPr lang="en-IN" sz="2000">
              <a:latin typeface="Bahnschrift Condensed" panose="020B0502040204020203" pitchFamily="34" charset="0"/>
            </a:endParaRPr>
          </a:p>
        </p:txBody>
      </p:sp>
      <p:cxnSp>
        <p:nvCxnSpPr>
          <p:cNvPr id="37" name="Straight Arrow Connector 36">
            <a:extLst>
              <a:ext uri="{FF2B5EF4-FFF2-40B4-BE49-F238E27FC236}">
                <a16:creationId xmlns:a16="http://schemas.microsoft.com/office/drawing/2014/main" id="{CE2481E4-6343-7114-0BF4-414698FB0F27}"/>
              </a:ext>
            </a:extLst>
          </p:cNvPr>
          <p:cNvCxnSpPr>
            <a:cxnSpLocks/>
            <a:stCxn id="8" idx="2"/>
            <a:endCxn id="35" idx="0"/>
          </p:cNvCxnSpPr>
          <p:nvPr/>
        </p:nvCxnSpPr>
        <p:spPr>
          <a:xfrm>
            <a:off x="6095999" y="614120"/>
            <a:ext cx="1134892" cy="242223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9" name="Straight Arrow Connector 48">
            <a:extLst>
              <a:ext uri="{FF2B5EF4-FFF2-40B4-BE49-F238E27FC236}">
                <a16:creationId xmlns:a16="http://schemas.microsoft.com/office/drawing/2014/main" id="{24BA7093-BAAE-340E-486F-0B7678D35E16}"/>
              </a:ext>
            </a:extLst>
          </p:cNvPr>
          <p:cNvCxnSpPr>
            <a:cxnSpLocks/>
            <a:stCxn id="8" idx="2"/>
            <a:endCxn id="36" idx="0"/>
          </p:cNvCxnSpPr>
          <p:nvPr/>
        </p:nvCxnSpPr>
        <p:spPr>
          <a:xfrm>
            <a:off x="6095999" y="614120"/>
            <a:ext cx="3145271" cy="142196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77228745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6B13A-11D8-49B1-A9C9-007A44FAE6FC}"/>
              </a:ext>
            </a:extLst>
          </p:cNvPr>
          <p:cNvSpPr>
            <a:spLocks noGrp="1"/>
          </p:cNvSpPr>
          <p:nvPr>
            <p:ph type="title"/>
          </p:nvPr>
        </p:nvSpPr>
        <p:spPr/>
        <p:txBody>
          <a:bodyPr/>
          <a:lstStyle/>
          <a:p>
            <a:r>
              <a:rPr lang="en-IN" u="sng">
                <a:latin typeface="Bahnschrift Condensed" panose="020B0502040204020203" pitchFamily="34" charset="0"/>
              </a:rPr>
              <a:t>General Details About Pure Car Carrier Requirements and Prediction </a:t>
            </a:r>
          </a:p>
        </p:txBody>
      </p:sp>
      <p:sp>
        <p:nvSpPr>
          <p:cNvPr id="3" name="Subtitle 2">
            <a:extLst>
              <a:ext uri="{FF2B5EF4-FFF2-40B4-BE49-F238E27FC236}">
                <a16:creationId xmlns:a16="http://schemas.microsoft.com/office/drawing/2014/main" id="{B2612207-1549-3D74-0B2C-1446D2A4676D}"/>
              </a:ext>
            </a:extLst>
          </p:cNvPr>
          <p:cNvSpPr>
            <a:spLocks noGrp="1"/>
          </p:cNvSpPr>
          <p:nvPr>
            <p:ph type="subTitle" idx="1"/>
          </p:nvPr>
        </p:nvSpPr>
        <p:spPr>
          <a:xfrm>
            <a:off x="1283300" y="1634357"/>
            <a:ext cx="4456800" cy="510337"/>
          </a:xfrm>
        </p:spPr>
        <p:txBody>
          <a:bodyPr anchor="t"/>
          <a:lstStyle/>
          <a:p>
            <a:r>
              <a:rPr lang="en-IN">
                <a:latin typeface="Bahnschrift Condensed" panose="020B0502040204020203" pitchFamily="34" charset="0"/>
              </a:rPr>
              <a:t>Pure Car Carrier Requirements:</a:t>
            </a:r>
          </a:p>
        </p:txBody>
      </p:sp>
      <p:sp>
        <p:nvSpPr>
          <p:cNvPr id="4" name="Subtitle 3">
            <a:extLst>
              <a:ext uri="{FF2B5EF4-FFF2-40B4-BE49-F238E27FC236}">
                <a16:creationId xmlns:a16="http://schemas.microsoft.com/office/drawing/2014/main" id="{3DB44CF6-7280-5F43-43FA-E551E98C9438}"/>
              </a:ext>
            </a:extLst>
          </p:cNvPr>
          <p:cNvSpPr>
            <a:spLocks noGrp="1"/>
          </p:cNvSpPr>
          <p:nvPr>
            <p:ph type="subTitle" idx="2"/>
          </p:nvPr>
        </p:nvSpPr>
        <p:spPr>
          <a:xfrm>
            <a:off x="1283317" y="2141420"/>
            <a:ext cx="4456800" cy="1538540"/>
          </a:xfrm>
        </p:spPr>
        <p:txBody>
          <a:bodyPr/>
          <a:lstStyle/>
          <a:p>
            <a:pPr marL="323850" indent="-171450" algn="l">
              <a:buFont typeface="Wingdings" panose="05000000000000000000" pitchFamily="2" charset="2"/>
              <a:buChar char="Ø"/>
            </a:pPr>
            <a:r>
              <a:rPr lang="en-US" sz="1200" b="1">
                <a:solidFill>
                  <a:schemeClr val="dk1"/>
                </a:solidFill>
              </a:rPr>
              <a:t> </a:t>
            </a:r>
            <a:r>
              <a:rPr lang="en-US" sz="1800" b="1">
                <a:solidFill>
                  <a:schemeClr val="dk1"/>
                </a:solidFill>
                <a:latin typeface="Bahnschrift Condensed" panose="020B0502040204020203" pitchFamily="34" charset="0"/>
              </a:rPr>
              <a:t>Ship Type:</a:t>
            </a:r>
            <a:r>
              <a:rPr lang="en-US" sz="1800">
                <a:solidFill>
                  <a:schemeClr val="dk1"/>
                </a:solidFill>
                <a:latin typeface="Bahnschrift Condensed" panose="020B0502040204020203" pitchFamily="34" charset="0"/>
              </a:rPr>
              <a:t> </a:t>
            </a:r>
            <a:r>
              <a:rPr lang="en-IN" sz="1800" b="0" i="0" u="none" strike="noStrike">
                <a:effectLst/>
                <a:latin typeface="Bahnschrift Condensed" panose="020B0502040204020203" pitchFamily="34" charset="0"/>
              </a:rPr>
              <a:t>Post Panamax PCC carrier</a:t>
            </a:r>
            <a:endParaRPr lang="en-US" sz="1800">
              <a:solidFill>
                <a:schemeClr val="dk1"/>
              </a:solidFill>
              <a:latin typeface="Bahnschrift Condensed" panose="020B0502040204020203" pitchFamily="34" charset="0"/>
            </a:endParaRPr>
          </a:p>
          <a:p>
            <a:pPr marL="323850" indent="-171450" algn="l">
              <a:buFont typeface="Wingdings" panose="05000000000000000000" pitchFamily="2" charset="2"/>
              <a:buChar char="Ø"/>
            </a:pPr>
            <a:r>
              <a:rPr lang="en-US" sz="1800" b="1">
                <a:latin typeface="Bahnschrift Condensed" panose="020B0502040204020203" pitchFamily="34" charset="0"/>
              </a:rPr>
              <a:t> </a:t>
            </a:r>
            <a:r>
              <a:rPr lang="en-US" sz="1800" b="1">
                <a:solidFill>
                  <a:schemeClr val="dk1"/>
                </a:solidFill>
                <a:latin typeface="Bahnschrift Condensed" panose="020B0502040204020203" pitchFamily="34" charset="0"/>
              </a:rPr>
              <a:t>Design Capacity:</a:t>
            </a:r>
            <a:r>
              <a:rPr lang="en-US" sz="1800">
                <a:solidFill>
                  <a:schemeClr val="dk1"/>
                </a:solidFill>
                <a:latin typeface="Bahnschrift Condensed" panose="020B0502040204020203" pitchFamily="34" charset="0"/>
              </a:rPr>
              <a:t> 25000t DWT, 8000 PCTC</a:t>
            </a:r>
          </a:p>
          <a:p>
            <a:pPr marL="323850" indent="-171450" algn="l">
              <a:buFont typeface="Wingdings" panose="05000000000000000000" pitchFamily="2" charset="2"/>
              <a:buChar char="Ø"/>
            </a:pPr>
            <a:r>
              <a:rPr lang="en-US" sz="1800" b="1">
                <a:solidFill>
                  <a:schemeClr val="dk1"/>
                </a:solidFill>
                <a:latin typeface="Bahnschrift Condensed" panose="020B0502040204020203" pitchFamily="34" charset="0"/>
              </a:rPr>
              <a:t> Design Speed:</a:t>
            </a:r>
            <a:r>
              <a:rPr lang="en-US" sz="1800">
                <a:solidFill>
                  <a:schemeClr val="dk1"/>
                </a:solidFill>
                <a:latin typeface="Bahnschrift Condensed" panose="020B0502040204020203" pitchFamily="34" charset="0"/>
              </a:rPr>
              <a:t> 20 Knots</a:t>
            </a:r>
          </a:p>
          <a:p>
            <a:pPr marL="323850" indent="-171450" algn="l">
              <a:buFont typeface="Wingdings" panose="05000000000000000000" pitchFamily="2" charset="2"/>
              <a:buChar char="Ø"/>
            </a:pPr>
            <a:r>
              <a:rPr lang="en-US" sz="1800" b="1">
                <a:solidFill>
                  <a:schemeClr val="dk1"/>
                </a:solidFill>
                <a:latin typeface="Bahnschrift Condensed" panose="020B0502040204020203" pitchFamily="34" charset="0"/>
              </a:rPr>
              <a:t> Route:</a:t>
            </a:r>
            <a:r>
              <a:rPr lang="en-US" sz="1800">
                <a:solidFill>
                  <a:schemeClr val="dk1"/>
                </a:solidFill>
                <a:latin typeface="Bahnschrift Condensed" panose="020B0502040204020203" pitchFamily="34" charset="0"/>
              </a:rPr>
              <a:t> China  - Europe (through New Panama Canal) sector</a:t>
            </a:r>
            <a:endParaRPr lang="en-IN"/>
          </a:p>
        </p:txBody>
      </p:sp>
      <p:sp>
        <p:nvSpPr>
          <p:cNvPr id="5" name="Subtitle 4">
            <a:extLst>
              <a:ext uri="{FF2B5EF4-FFF2-40B4-BE49-F238E27FC236}">
                <a16:creationId xmlns:a16="http://schemas.microsoft.com/office/drawing/2014/main" id="{3B91712E-628B-C72D-283A-BFD8388651CC}"/>
              </a:ext>
            </a:extLst>
          </p:cNvPr>
          <p:cNvSpPr>
            <a:spLocks noGrp="1"/>
          </p:cNvSpPr>
          <p:nvPr>
            <p:ph type="subTitle" idx="3"/>
          </p:nvPr>
        </p:nvSpPr>
        <p:spPr>
          <a:xfrm>
            <a:off x="6451885" y="2283842"/>
            <a:ext cx="4456800" cy="4026661"/>
          </a:xfrm>
        </p:spPr>
        <p:txBody>
          <a:bodyPr/>
          <a:lstStyle/>
          <a:p>
            <a:pPr marL="457200" lvl="0" indent="-298450" algn="l" rtl="0">
              <a:lnSpc>
                <a:spcPct val="115000"/>
              </a:lnSpc>
              <a:spcBef>
                <a:spcPts val="1200"/>
              </a:spcBef>
              <a:spcAft>
                <a:spcPts val="0"/>
              </a:spcAft>
              <a:buClr>
                <a:schemeClr val="dk1"/>
              </a:buClr>
              <a:buSzPts val="1100"/>
              <a:buChar char="●"/>
            </a:pPr>
            <a:r>
              <a:rPr lang="en-US" sz="1400" b="1">
                <a:latin typeface="Bahnschrift Condensed"/>
              </a:rPr>
              <a:t>Deadweight Tonnage (DWT):</a:t>
            </a:r>
            <a:r>
              <a:rPr lang="en-US" sz="1400">
                <a:latin typeface="Bahnschrift Condensed"/>
              </a:rPr>
              <a:t> 20,000 -25000 Tonnes</a:t>
            </a:r>
          </a:p>
          <a:p>
            <a:pPr marL="457200" lvl="0" indent="-298450" algn="l" rtl="0">
              <a:lnSpc>
                <a:spcPct val="115000"/>
              </a:lnSpc>
              <a:spcBef>
                <a:spcPts val="0"/>
              </a:spcBef>
              <a:spcAft>
                <a:spcPts val="0"/>
              </a:spcAft>
              <a:buClr>
                <a:schemeClr val="dk1"/>
              </a:buClr>
              <a:buSzPts val="1100"/>
              <a:buChar char="●"/>
            </a:pPr>
            <a:r>
              <a:rPr lang="en-US" sz="1400" b="1">
                <a:latin typeface="Bahnschrift Condensed"/>
              </a:rPr>
              <a:t>Length Overall (LOA):</a:t>
            </a:r>
            <a:r>
              <a:rPr lang="en-US" sz="1400">
                <a:latin typeface="Bahnschrift Condensed"/>
              </a:rPr>
              <a:t> </a:t>
            </a:r>
            <a:r>
              <a:rPr lang="en-US" sz="1400" b="1">
                <a:latin typeface="Bahnschrift Condensed"/>
              </a:rPr>
              <a:t>200–250 meters: </a:t>
            </a:r>
            <a:br>
              <a:rPr lang="en-US" sz="1400" b="1">
                <a:latin typeface="Bahnschrift Condensed" panose="020B0502040204020203" pitchFamily="34" charset="0"/>
              </a:rPr>
            </a:br>
            <a:r>
              <a:rPr lang="en-US" sz="1400" b="1">
                <a:latin typeface="Bahnschrift Condensed"/>
              </a:rPr>
              <a:t>	</a:t>
            </a:r>
            <a:r>
              <a:rPr lang="en-US" sz="1400">
                <a:latin typeface="Bahnschrift Condensed"/>
              </a:rPr>
              <a:t>This is within the typical range for Post Paramax PCC Carrier (20,000–30,000 DWT).</a:t>
            </a:r>
          </a:p>
          <a:p>
            <a:pPr marL="457200" lvl="0" indent="-298450" algn="l" rtl="0">
              <a:lnSpc>
                <a:spcPct val="115000"/>
              </a:lnSpc>
              <a:spcBef>
                <a:spcPts val="0"/>
              </a:spcBef>
              <a:spcAft>
                <a:spcPts val="0"/>
              </a:spcAft>
              <a:buClr>
                <a:schemeClr val="dk1"/>
              </a:buClr>
              <a:buSzPts val="1100"/>
              <a:buChar char="●"/>
            </a:pPr>
            <a:r>
              <a:rPr lang="en-US" sz="1400" b="1">
                <a:latin typeface="Bahnschrift Condensed"/>
              </a:rPr>
              <a:t>Beam (Width):</a:t>
            </a:r>
            <a:r>
              <a:rPr lang="en-US" sz="1400">
                <a:latin typeface="Bahnschrift Condensed"/>
              </a:rPr>
              <a:t> </a:t>
            </a:r>
            <a:r>
              <a:rPr lang="en-US" sz="1400" b="1">
                <a:latin typeface="Bahnschrift Condensed"/>
              </a:rPr>
              <a:t>35 – 40 meters:</a:t>
            </a:r>
            <a:br>
              <a:rPr lang="en-US" sz="1400" b="1">
                <a:latin typeface="Bahnschrift Condensed" panose="020B0502040204020203" pitchFamily="34" charset="0"/>
              </a:rPr>
            </a:br>
            <a:r>
              <a:rPr lang="en-US" sz="1400" b="1">
                <a:latin typeface="Bahnschrift Condensed"/>
              </a:rPr>
              <a:t>	</a:t>
            </a:r>
            <a:r>
              <a:rPr lang="en-US" sz="1400">
                <a:latin typeface="Bahnschrift Condensed"/>
              </a:rPr>
              <a:t>To accommodate the car capacity and ensure stability, the beam would typically fall in this range.</a:t>
            </a:r>
          </a:p>
          <a:p>
            <a:pPr indent="-298450" algn="l">
              <a:lnSpc>
                <a:spcPct val="115000"/>
              </a:lnSpc>
              <a:buSzPts val="1100"/>
              <a:buFont typeface="Open Sans"/>
              <a:buChar char="●"/>
            </a:pPr>
            <a:r>
              <a:rPr lang="en-US" sz="1400" b="1">
                <a:latin typeface="Bahnschrift Condensed"/>
              </a:rPr>
              <a:t>Draft:</a:t>
            </a:r>
            <a:r>
              <a:rPr lang="en-US" sz="1400">
                <a:latin typeface="Bahnschrift Condensed"/>
              </a:rPr>
              <a:t> </a:t>
            </a:r>
            <a:r>
              <a:rPr lang="en-US" sz="1400" b="1">
                <a:latin typeface="Bahnschrift Condensed"/>
              </a:rPr>
              <a:t>10–12 meters: </a:t>
            </a:r>
            <a:br>
              <a:rPr lang="en-US" sz="1400" b="1">
                <a:latin typeface="Bahnschrift Condensed" panose="020B0502040204020203" pitchFamily="34" charset="0"/>
              </a:rPr>
            </a:br>
            <a:r>
              <a:rPr lang="en-US" sz="1400" b="1">
                <a:latin typeface="Bahnschrift Condensed"/>
              </a:rPr>
              <a:t>	</a:t>
            </a:r>
            <a:r>
              <a:rPr lang="en-US" sz="1400">
                <a:latin typeface="Bahnschrift Condensed"/>
              </a:rPr>
              <a:t>A draft of 10–12 meters is typical for a PCC Carrier with 20,000 DWT to 25000 DWT when fully loaded.</a:t>
            </a:r>
            <a:endParaRPr lang="en-US" sz="1400" b="1">
              <a:latin typeface="Bahnschrift Condensed"/>
            </a:endParaRPr>
          </a:p>
          <a:p>
            <a:pPr indent="-298450" algn="l">
              <a:lnSpc>
                <a:spcPct val="115000"/>
              </a:lnSpc>
              <a:buSzPts val="1100"/>
              <a:buFont typeface="Open Sans"/>
              <a:buChar char="●"/>
            </a:pPr>
            <a:r>
              <a:rPr lang="en-US" sz="1400" b="1">
                <a:latin typeface="Bahnschrift Condensed"/>
              </a:rPr>
              <a:t>Car/Truck Carrying Capacity: </a:t>
            </a:r>
            <a:br>
              <a:rPr lang="en-US" sz="1400" b="1">
                <a:latin typeface="Bahnschrift Condensed" panose="020B0502040204020203" pitchFamily="34" charset="0"/>
              </a:rPr>
            </a:br>
            <a:r>
              <a:rPr lang="en-US" sz="1400" b="1">
                <a:latin typeface="Bahnschrift Condensed"/>
              </a:rPr>
              <a:t>	Cargo Hold Volume:</a:t>
            </a:r>
            <a:r>
              <a:rPr lang="en-US" sz="1400">
                <a:latin typeface="Bahnschrift Condensed"/>
              </a:rPr>
              <a:t> </a:t>
            </a:r>
            <a:r>
              <a:rPr lang="en-US" sz="1400" b="1">
                <a:latin typeface="Bahnschrift Condensed"/>
              </a:rPr>
              <a:t>20,000–25,000 cubic meters. </a:t>
            </a:r>
            <a:br>
              <a:rPr lang="en-US" sz="1400" b="1">
                <a:latin typeface="Bahnschrift Condensed" panose="020B0502040204020203" pitchFamily="34" charset="0"/>
              </a:rPr>
            </a:br>
            <a:r>
              <a:rPr lang="en-US" sz="1400" b="1">
                <a:latin typeface="Bahnschrift Condensed"/>
              </a:rPr>
              <a:t>	</a:t>
            </a:r>
            <a:r>
              <a:rPr lang="en-US" sz="1400">
                <a:latin typeface="Bahnschrift Condensed"/>
              </a:rPr>
              <a:t>This corresponds with the 20,000 DWT and would align with the number of tanks and bulkheads.</a:t>
            </a:r>
          </a:p>
          <a:p>
            <a:pPr marL="457200" lvl="0" indent="-298450" algn="l" rtl="0">
              <a:lnSpc>
                <a:spcPct val="115000"/>
              </a:lnSpc>
              <a:spcBef>
                <a:spcPts val="0"/>
              </a:spcBef>
              <a:spcAft>
                <a:spcPts val="0"/>
              </a:spcAft>
              <a:buClr>
                <a:schemeClr val="dk1"/>
              </a:buClr>
              <a:buSzPts val="1100"/>
              <a:buChar char="●"/>
            </a:pPr>
            <a:endParaRPr lang="en-US" sz="1100" b="1">
              <a:solidFill>
                <a:schemeClr val="dk1"/>
              </a:solidFill>
            </a:endParaRPr>
          </a:p>
          <a:p>
            <a:endParaRPr lang="en-IN"/>
          </a:p>
        </p:txBody>
      </p:sp>
      <p:sp>
        <p:nvSpPr>
          <p:cNvPr id="6" name="Subtitle 5">
            <a:extLst>
              <a:ext uri="{FF2B5EF4-FFF2-40B4-BE49-F238E27FC236}">
                <a16:creationId xmlns:a16="http://schemas.microsoft.com/office/drawing/2014/main" id="{43E0DDD0-6DA7-AB30-F98C-608C60506641}"/>
              </a:ext>
            </a:extLst>
          </p:cNvPr>
          <p:cNvSpPr>
            <a:spLocks noGrp="1"/>
          </p:cNvSpPr>
          <p:nvPr>
            <p:ph type="subTitle" idx="4"/>
          </p:nvPr>
        </p:nvSpPr>
        <p:spPr>
          <a:xfrm>
            <a:off x="1283300" y="4442434"/>
            <a:ext cx="4456800" cy="1865373"/>
          </a:xfrm>
        </p:spPr>
        <p:txBody>
          <a:bodyPr/>
          <a:lstStyle/>
          <a:p>
            <a:pPr marL="144000" indent="0" algn="l">
              <a:spcBef>
                <a:spcPts val="600"/>
              </a:spcBef>
              <a:buSzPts val="1100"/>
            </a:pPr>
            <a:r>
              <a:rPr lang="en-US" sz="1800" b="1">
                <a:solidFill>
                  <a:schemeClr val="dk1"/>
                </a:solidFill>
                <a:latin typeface="Bahnschrift Condensed" panose="020B0502040204020203" pitchFamily="34" charset="0"/>
              </a:rPr>
              <a:t>Deadweight Tonnage (DWT):</a:t>
            </a:r>
            <a:r>
              <a:rPr lang="en-US" sz="1800">
                <a:solidFill>
                  <a:schemeClr val="dk1"/>
                </a:solidFill>
                <a:latin typeface="Bahnschrift Condensed" panose="020B0502040204020203" pitchFamily="34" charset="0"/>
              </a:rPr>
              <a:t> 25,000 Tonnes, for carrying Cars and Trucks.</a:t>
            </a:r>
          </a:p>
          <a:p>
            <a:pPr marL="144000" indent="0" algn="l">
              <a:spcBef>
                <a:spcPts val="600"/>
              </a:spcBef>
              <a:buSzPts val="1100"/>
            </a:pPr>
            <a:r>
              <a:rPr lang="en-US" sz="1800" b="1">
                <a:solidFill>
                  <a:schemeClr val="dk1"/>
                </a:solidFill>
                <a:latin typeface="Bahnschrift Condensed" panose="020B0502040204020203" pitchFamily="34" charset="0"/>
              </a:rPr>
              <a:t>Car Capacity :</a:t>
            </a:r>
            <a:r>
              <a:rPr lang="en-US" sz="1800" b="1">
                <a:latin typeface="Bahnschrift Condensed" panose="020B0502040204020203" pitchFamily="34" charset="0"/>
              </a:rPr>
              <a:t> -</a:t>
            </a:r>
            <a:r>
              <a:rPr lang="en-US" sz="1800">
                <a:solidFill>
                  <a:schemeClr val="dk1"/>
                </a:solidFill>
                <a:latin typeface="Bahnschrift Condensed" panose="020B0502040204020203" pitchFamily="34" charset="0"/>
              </a:rPr>
              <a:t> 8000 PCTC.</a:t>
            </a:r>
          </a:p>
          <a:p>
            <a:pPr marL="144000" indent="0" algn="l">
              <a:spcBef>
                <a:spcPts val="600"/>
              </a:spcBef>
              <a:buSzPts val="1100"/>
            </a:pPr>
            <a:r>
              <a:rPr lang="en-US" sz="1800" b="1">
                <a:solidFill>
                  <a:schemeClr val="dk1"/>
                </a:solidFill>
                <a:latin typeface="Bahnschrift Condensed" panose="020B0502040204020203" pitchFamily="34" charset="0"/>
              </a:rPr>
              <a:t>Design Speed:</a:t>
            </a:r>
            <a:r>
              <a:rPr lang="en-US" sz="1800">
                <a:solidFill>
                  <a:schemeClr val="dk1"/>
                </a:solidFill>
                <a:latin typeface="Bahnschrift Condensed" panose="020B0502040204020203" pitchFamily="34" charset="0"/>
              </a:rPr>
              <a:t> 20 knots for fuel-efficient &amp; fast Operation</a:t>
            </a:r>
          </a:p>
        </p:txBody>
      </p:sp>
      <p:sp>
        <p:nvSpPr>
          <p:cNvPr id="8" name="Subtitle 7">
            <a:extLst>
              <a:ext uri="{FF2B5EF4-FFF2-40B4-BE49-F238E27FC236}">
                <a16:creationId xmlns:a16="http://schemas.microsoft.com/office/drawing/2014/main" id="{25DB65FD-DDAB-2189-CD6F-71943143158C}"/>
              </a:ext>
            </a:extLst>
          </p:cNvPr>
          <p:cNvSpPr>
            <a:spLocks noGrp="1"/>
          </p:cNvSpPr>
          <p:nvPr>
            <p:ph type="subTitle" idx="6"/>
          </p:nvPr>
        </p:nvSpPr>
        <p:spPr>
          <a:xfrm>
            <a:off x="1283300" y="3676698"/>
            <a:ext cx="4456800" cy="866870"/>
          </a:xfrm>
        </p:spPr>
        <p:txBody>
          <a:bodyPr/>
          <a:lstStyle/>
          <a:p>
            <a:r>
              <a:rPr lang="en-IN">
                <a:latin typeface="Bahnschrift Condensed" panose="020B0502040204020203" pitchFamily="34" charset="0"/>
              </a:rPr>
              <a:t>Information About the Data provided:</a:t>
            </a:r>
          </a:p>
        </p:txBody>
      </p:sp>
      <p:sp>
        <p:nvSpPr>
          <p:cNvPr id="9" name="Subtitle 8">
            <a:extLst>
              <a:ext uri="{FF2B5EF4-FFF2-40B4-BE49-F238E27FC236}">
                <a16:creationId xmlns:a16="http://schemas.microsoft.com/office/drawing/2014/main" id="{644257F4-FC38-8A9E-A61F-5F049E344B57}"/>
              </a:ext>
            </a:extLst>
          </p:cNvPr>
          <p:cNvSpPr>
            <a:spLocks noGrp="1"/>
          </p:cNvSpPr>
          <p:nvPr>
            <p:ph type="subTitle" idx="7"/>
          </p:nvPr>
        </p:nvSpPr>
        <p:spPr>
          <a:xfrm>
            <a:off x="6451867" y="1887345"/>
            <a:ext cx="4456800" cy="508010"/>
          </a:xfrm>
        </p:spPr>
        <p:txBody>
          <a:bodyPr/>
          <a:lstStyle/>
          <a:p>
            <a:r>
              <a:rPr lang="en-US">
                <a:latin typeface="Bahnschrift Condensed" panose="020B0502040204020203" pitchFamily="34" charset="0"/>
              </a:rPr>
              <a:t>Predicted Dimensions for PCC Carrier:</a:t>
            </a:r>
          </a:p>
        </p:txBody>
      </p:sp>
    </p:spTree>
    <p:extLst>
      <p:ext uri="{BB962C8B-B14F-4D97-AF65-F5344CB8AC3E}">
        <p14:creationId xmlns:p14="http://schemas.microsoft.com/office/powerpoint/2010/main" val="3736262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98B8A-00BB-3B92-522F-CA9612B86C07}"/>
              </a:ext>
            </a:extLst>
          </p:cNvPr>
          <p:cNvSpPr>
            <a:spLocks noGrp="1"/>
          </p:cNvSpPr>
          <p:nvPr>
            <p:ph type="title"/>
          </p:nvPr>
        </p:nvSpPr>
        <p:spPr>
          <a:xfrm>
            <a:off x="960000" y="248901"/>
            <a:ext cx="10272000" cy="763600"/>
          </a:xfrm>
        </p:spPr>
        <p:txBody>
          <a:bodyPr/>
          <a:lstStyle/>
          <a:p>
            <a:r>
              <a:rPr lang="en-GB"/>
              <a:t>General Arrangement </a:t>
            </a:r>
          </a:p>
        </p:txBody>
      </p:sp>
      <p:pic>
        <p:nvPicPr>
          <p:cNvPr id="11" name="Picture 10" descr="A drawing of a ship&#10;&#10;AI-generated content may be incorrect.">
            <a:extLst>
              <a:ext uri="{FF2B5EF4-FFF2-40B4-BE49-F238E27FC236}">
                <a16:creationId xmlns:a16="http://schemas.microsoft.com/office/drawing/2014/main" id="{76B4BA66-4A9D-4506-681B-2E48F8895C83}"/>
              </a:ext>
            </a:extLst>
          </p:cNvPr>
          <p:cNvPicPr>
            <a:picLocks noChangeAspect="1"/>
          </p:cNvPicPr>
          <p:nvPr/>
        </p:nvPicPr>
        <p:blipFill>
          <a:blip r:embed="rId2"/>
          <a:stretch>
            <a:fillRect/>
          </a:stretch>
        </p:blipFill>
        <p:spPr>
          <a:xfrm>
            <a:off x="1238250" y="1018164"/>
            <a:ext cx="9991725" cy="517344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12234394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model of a ship">
            <a:extLst>
              <a:ext uri="{FF2B5EF4-FFF2-40B4-BE49-F238E27FC236}">
                <a16:creationId xmlns:a16="http://schemas.microsoft.com/office/drawing/2014/main" id="{ABFBD4F4-65ED-7F11-79FA-4D99E0DE128D}"/>
              </a:ext>
            </a:extLst>
          </p:cNvPr>
          <p:cNvPicPr>
            <a:picLocks noChangeAspect="1"/>
          </p:cNvPicPr>
          <p:nvPr/>
        </p:nvPicPr>
        <p:blipFill>
          <a:blip r:embed="rId2"/>
          <a:stretch>
            <a:fillRect/>
          </a:stretch>
        </p:blipFill>
        <p:spPr>
          <a:xfrm>
            <a:off x="459033" y="257175"/>
            <a:ext cx="11369184" cy="637222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95544696"/>
      </p:ext>
    </p:extLst>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C3BB3E-E8C2-4B32-9448-CB8DFFF9CC7F}"/>
              </a:ext>
            </a:extLst>
          </p:cNvPr>
          <p:cNvSpPr>
            <a:spLocks noGrp="1"/>
          </p:cNvSpPr>
          <p:nvPr>
            <p:ph type="title"/>
          </p:nvPr>
        </p:nvSpPr>
        <p:spPr/>
        <p:txBody>
          <a:bodyPr/>
          <a:lstStyle/>
          <a:p>
            <a:r>
              <a:rPr lang="en-US" u="sng" dirty="0">
                <a:latin typeface="Bahnschrift Condensed"/>
              </a:rPr>
              <a:t>What Are Drive Green Highway-Car Carriers ?</a:t>
            </a:r>
            <a:endParaRPr lang="en-IN" u="sng" dirty="0">
              <a:latin typeface="Bahnschrift Condensed" panose="020B0502040204020203" pitchFamily="34" charset="0"/>
            </a:endParaRPr>
          </a:p>
        </p:txBody>
      </p:sp>
      <p:sp>
        <p:nvSpPr>
          <p:cNvPr id="3" name="Text Placeholder 2">
            <a:extLst>
              <a:ext uri="{FF2B5EF4-FFF2-40B4-BE49-F238E27FC236}">
                <a16:creationId xmlns:a16="http://schemas.microsoft.com/office/drawing/2014/main" id="{F31EC74B-D855-40FA-8375-DEE9B8832C91}"/>
              </a:ext>
            </a:extLst>
          </p:cNvPr>
          <p:cNvSpPr>
            <a:spLocks noGrp="1"/>
          </p:cNvSpPr>
          <p:nvPr>
            <p:ph type="body" idx="1"/>
          </p:nvPr>
        </p:nvSpPr>
        <p:spPr>
          <a:xfrm>
            <a:off x="232252" y="1537139"/>
            <a:ext cx="11465250" cy="4034790"/>
          </a:xfrm>
        </p:spPr>
        <p:txBody>
          <a:bodyPr/>
          <a:lstStyle/>
          <a:p>
            <a:pPr marL="186055" indent="0">
              <a:buNone/>
            </a:pPr>
            <a:r>
              <a:rPr lang="en-US" sz="2000" dirty="0">
                <a:latin typeface="Bahnschrift Condensed"/>
              </a:rPr>
              <a:t>The </a:t>
            </a:r>
            <a:r>
              <a:rPr lang="en-US" sz="2000" b="1" dirty="0">
                <a:latin typeface="Bahnschrift Condensed"/>
              </a:rPr>
              <a:t>Drive Green Highway</a:t>
            </a:r>
            <a:r>
              <a:rPr lang="en-US" sz="2000" dirty="0">
                <a:latin typeface="Bahnschrift Condensed"/>
              </a:rPr>
              <a:t> is a class of environmentally friendly car carriers developed to minimize environmental impact while transporting vehicles across the globe. These carriers are part of a new generation of PCCs that focus on s</a:t>
            </a:r>
            <a:r>
              <a:rPr lang="en-US" sz="2000" b="1" dirty="0">
                <a:latin typeface="Bahnschrift Condensed"/>
              </a:rPr>
              <a:t>ustainability, leveraging innovative technologies and designs.</a:t>
            </a:r>
            <a:endParaRPr lang="en-US" dirty="0">
              <a:latin typeface="Bahnschrift Condensed"/>
            </a:endParaRPr>
          </a:p>
          <a:p>
            <a:pPr marL="186055" indent="0">
              <a:buNone/>
            </a:pPr>
            <a:endParaRPr lang="en-US" sz="2000" b="1">
              <a:latin typeface="Bahnschrift Condensed" panose="020B0502040204020203" pitchFamily="34" charset="0"/>
            </a:endParaRPr>
          </a:p>
          <a:p>
            <a:pPr marL="186055" indent="0">
              <a:buNone/>
            </a:pPr>
            <a:endParaRPr lang="en-US" sz="2000" b="1">
              <a:latin typeface="Bahnschrift Condensed" panose="020B0502040204020203" pitchFamily="34" charset="0"/>
            </a:endParaRPr>
          </a:p>
          <a:p>
            <a:pPr marL="186055" indent="0">
              <a:buNone/>
            </a:pPr>
            <a:endParaRPr lang="en-US" sz="2000">
              <a:latin typeface="Bahnschrift Condensed"/>
            </a:endParaRPr>
          </a:p>
          <a:p>
            <a:pPr marL="186055" indent="0">
              <a:buNone/>
            </a:pPr>
            <a:r>
              <a:rPr lang="en-US" sz="2000" dirty="0">
                <a:latin typeface="Bahnschrift Condensed"/>
              </a:rPr>
              <a:t>The </a:t>
            </a:r>
            <a:r>
              <a:rPr lang="en-US" sz="2000" b="1" dirty="0">
                <a:latin typeface="Bahnschrift Condensed"/>
              </a:rPr>
              <a:t>Drive Green Highway</a:t>
            </a:r>
            <a:r>
              <a:rPr lang="en-US" sz="2000" dirty="0">
                <a:latin typeface="Bahnschrift Condensed"/>
              </a:rPr>
              <a:t> concept aligns with global efforts                                                                                                            like the IMO’s greenhouse gas reduction strategy and corporate                                                                                        sustainability goals for automobile manufacturers. It ensures:</a:t>
            </a:r>
            <a:endParaRPr lang="en-US" sz="2000" b="1" dirty="0">
              <a:latin typeface="Bahnschrift Condensed" panose="020B0502040204020203" pitchFamily="34" charset="0"/>
            </a:endParaRPr>
          </a:p>
          <a:p>
            <a:pPr marL="608965" indent="-422910"/>
            <a:r>
              <a:rPr lang="en-US" sz="2000" dirty="0">
                <a:latin typeface="Bahnschrift Condensed"/>
              </a:rPr>
              <a:t>Reduced carbon footprint.</a:t>
            </a:r>
          </a:p>
          <a:p>
            <a:pPr marL="608965" indent="-422910"/>
            <a:r>
              <a:rPr lang="en-US" sz="2000" dirty="0">
                <a:latin typeface="Bahnschrift Condensed"/>
              </a:rPr>
              <a:t>Compliance with international maritime environmental regulations.</a:t>
            </a:r>
          </a:p>
          <a:p>
            <a:pPr marL="608965" indent="-422910"/>
            <a:r>
              <a:rPr lang="en-US" sz="2000" dirty="0">
                <a:latin typeface="Bahnschrift Condensed"/>
              </a:rPr>
              <a:t>Improved efficiency and operational costs for shipping companies</a:t>
            </a:r>
          </a:p>
          <a:p>
            <a:pPr marL="186055" indent="0">
              <a:buNone/>
            </a:pPr>
            <a:endParaRPr lang="en-US" sz="2000" b="1">
              <a:latin typeface="Bahnschrift Condensed" panose="020B0502040204020203" pitchFamily="34" charset="0"/>
            </a:endParaRPr>
          </a:p>
          <a:p>
            <a:pPr marL="186055" indent="0">
              <a:buNone/>
            </a:pPr>
            <a:endParaRPr lang="en-US" sz="2000">
              <a:latin typeface="Bahnschrift Condensed" panose="020B0502040204020203" pitchFamily="34" charset="0"/>
            </a:endParaRPr>
          </a:p>
          <a:p>
            <a:pPr marL="186055" indent="0">
              <a:buNone/>
            </a:pPr>
            <a:endParaRPr lang="en-US" sz="2000">
              <a:latin typeface="Bahnschrift Condensed" panose="020B0502040204020203" pitchFamily="34" charset="0"/>
            </a:endParaRPr>
          </a:p>
          <a:p>
            <a:pPr marL="186055" indent="0">
              <a:buNone/>
            </a:pPr>
            <a:endParaRPr lang="en-US" sz="2000">
              <a:latin typeface="Bahnschrift Condensed" panose="020B0502040204020203" pitchFamily="34" charset="0"/>
            </a:endParaRPr>
          </a:p>
          <a:p>
            <a:pPr marL="186055" indent="0">
              <a:buNone/>
            </a:pPr>
            <a:endParaRPr lang="en-US" sz="2000">
              <a:latin typeface="Bahnschrift Condensed" panose="020B0502040204020203" pitchFamily="34" charset="0"/>
            </a:endParaRPr>
          </a:p>
          <a:p>
            <a:pPr marL="186055" indent="0">
              <a:buNone/>
            </a:pPr>
            <a:endParaRPr lang="en-US" sz="2000">
              <a:latin typeface="Bahnschrift Condensed" panose="020B0502040204020203" pitchFamily="34" charset="0"/>
            </a:endParaRPr>
          </a:p>
          <a:p>
            <a:pPr marL="186055" indent="0">
              <a:buNone/>
            </a:pPr>
            <a:endParaRPr lang="en-US" sz="2000">
              <a:latin typeface="Bahnschrift Condensed" panose="020B0502040204020203" pitchFamily="34" charset="0"/>
            </a:endParaRPr>
          </a:p>
          <a:p>
            <a:pPr marL="186055" indent="0">
              <a:buNone/>
            </a:pPr>
            <a:endParaRPr lang="en-US" sz="2000">
              <a:latin typeface="Bahnschrift Condensed" panose="020B0502040204020203" pitchFamily="34" charset="0"/>
            </a:endParaRPr>
          </a:p>
          <a:p>
            <a:pPr marL="186055" indent="0">
              <a:buNone/>
            </a:pPr>
            <a:endParaRPr lang="en-US" sz="2000">
              <a:latin typeface="Bahnschrift Condensed" panose="020B0502040204020203" pitchFamily="34" charset="0"/>
            </a:endParaRPr>
          </a:p>
          <a:p>
            <a:pPr marL="186055" indent="0">
              <a:buNone/>
            </a:pPr>
            <a:endParaRPr lang="en-IN" sz="2000">
              <a:latin typeface="Bahnschrift Condensed" panose="020B0502040204020203" pitchFamily="34" charset="0"/>
            </a:endParaRPr>
          </a:p>
        </p:txBody>
      </p:sp>
      <p:pic>
        <p:nvPicPr>
          <p:cNvPr id="5" name="Picture 4">
            <a:extLst>
              <a:ext uri="{FF2B5EF4-FFF2-40B4-BE49-F238E27FC236}">
                <a16:creationId xmlns:a16="http://schemas.microsoft.com/office/drawing/2014/main" id="{C478792D-74C2-4A5F-B21D-1A454FE4CF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82680" y="2754534"/>
            <a:ext cx="4506913" cy="3023729"/>
          </a:xfrm>
          <a:prstGeom prst="rect">
            <a:avLst/>
          </a:prstGeom>
        </p:spPr>
      </p:pic>
    </p:spTree>
    <p:extLst>
      <p:ext uri="{BB962C8B-B14F-4D97-AF65-F5344CB8AC3E}">
        <p14:creationId xmlns:p14="http://schemas.microsoft.com/office/powerpoint/2010/main" val="6668615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9F84EA84-2951-417A-ACCC-34921A57951D}"/>
              </a:ext>
            </a:extLst>
          </p:cNvPr>
          <p:cNvSpPr>
            <a:spLocks noGrp="1"/>
          </p:cNvSpPr>
          <p:nvPr>
            <p:ph type="subTitle" idx="1"/>
          </p:nvPr>
        </p:nvSpPr>
        <p:spPr>
          <a:xfrm>
            <a:off x="561523" y="1411952"/>
            <a:ext cx="3926000" cy="763600"/>
          </a:xfrm>
        </p:spPr>
        <p:txBody>
          <a:bodyPr/>
          <a:lstStyle/>
          <a:p>
            <a:r>
              <a:rPr lang="en-US" sz="3200">
                <a:latin typeface="Bahnschrift Condensed" panose="020B0502040204020203" pitchFamily="34" charset="0"/>
              </a:rPr>
              <a:t>Design</a:t>
            </a:r>
            <a:endParaRPr lang="en-IN" sz="3200">
              <a:latin typeface="Bahnschrift Condensed" panose="020B0502040204020203" pitchFamily="34" charset="0"/>
            </a:endParaRPr>
          </a:p>
        </p:txBody>
      </p:sp>
      <p:sp>
        <p:nvSpPr>
          <p:cNvPr id="3" name="Subtitle 2">
            <a:extLst>
              <a:ext uri="{FF2B5EF4-FFF2-40B4-BE49-F238E27FC236}">
                <a16:creationId xmlns:a16="http://schemas.microsoft.com/office/drawing/2014/main" id="{65DBE708-E8FF-48CA-9F95-D73E49DFF6F2}"/>
              </a:ext>
            </a:extLst>
          </p:cNvPr>
          <p:cNvSpPr>
            <a:spLocks noGrp="1"/>
          </p:cNvSpPr>
          <p:nvPr>
            <p:ph type="subTitle" idx="2"/>
          </p:nvPr>
        </p:nvSpPr>
        <p:spPr>
          <a:xfrm>
            <a:off x="7166420" y="1414100"/>
            <a:ext cx="3924400" cy="763600"/>
          </a:xfrm>
        </p:spPr>
        <p:txBody>
          <a:bodyPr/>
          <a:lstStyle/>
          <a:p>
            <a:r>
              <a:rPr lang="en-US" sz="3200">
                <a:latin typeface="Bahnschrift Condensed" panose="020B0502040204020203" pitchFamily="34" charset="0"/>
              </a:rPr>
              <a:t>Cargo Tank</a:t>
            </a:r>
            <a:endParaRPr lang="en-IN" sz="3200">
              <a:latin typeface="Bahnschrift Condensed" panose="020B0502040204020203" pitchFamily="34" charset="0"/>
            </a:endParaRPr>
          </a:p>
        </p:txBody>
      </p:sp>
      <p:sp>
        <p:nvSpPr>
          <p:cNvPr id="4" name="Subtitle 3">
            <a:extLst>
              <a:ext uri="{FF2B5EF4-FFF2-40B4-BE49-F238E27FC236}">
                <a16:creationId xmlns:a16="http://schemas.microsoft.com/office/drawing/2014/main" id="{85C44DCF-6655-4D33-ACEF-0C4A64A2B534}"/>
              </a:ext>
            </a:extLst>
          </p:cNvPr>
          <p:cNvSpPr>
            <a:spLocks noGrp="1"/>
          </p:cNvSpPr>
          <p:nvPr>
            <p:ph type="subTitle" idx="3"/>
          </p:nvPr>
        </p:nvSpPr>
        <p:spPr>
          <a:xfrm>
            <a:off x="100293" y="2336706"/>
            <a:ext cx="6112723" cy="2456000"/>
          </a:xfrm>
        </p:spPr>
        <p:txBody>
          <a:bodyPr/>
          <a:lstStyle/>
          <a:p>
            <a:pPr algn="l">
              <a:buFont typeface="Arial"/>
              <a:buChar char="•"/>
            </a:pPr>
            <a:r>
              <a:rPr lang="en-US" sz="1800" dirty="0">
                <a:latin typeface="Bahnschrift Condensed"/>
              </a:rPr>
              <a:t>It has generally a large PCC dimensions and specifications.</a:t>
            </a:r>
            <a:endParaRPr lang="en-US"/>
          </a:p>
          <a:p>
            <a:pPr algn="l">
              <a:buFont typeface="Arial"/>
              <a:buChar char="•"/>
            </a:pPr>
            <a:r>
              <a:rPr lang="en-US" sz="1800" b="1" dirty="0">
                <a:latin typeface="Bahnschrift Condensed"/>
              </a:rPr>
              <a:t>Multi Deck </a:t>
            </a:r>
            <a:r>
              <a:rPr lang="en-US" sz="1800" dirty="0">
                <a:latin typeface="Bahnschrift Condensed"/>
              </a:rPr>
              <a:t>layout  with movable decks.</a:t>
            </a:r>
          </a:p>
          <a:p>
            <a:pPr algn="l">
              <a:buFont typeface="Arial"/>
              <a:buChar char="•"/>
            </a:pPr>
            <a:r>
              <a:rPr lang="en-US" sz="1800" b="1" dirty="0">
                <a:latin typeface="Bahnschrift Condensed"/>
              </a:rPr>
              <a:t>Hull Design </a:t>
            </a:r>
            <a:r>
              <a:rPr lang="en-US" sz="1800" dirty="0">
                <a:latin typeface="Bahnschrift Condensed"/>
              </a:rPr>
              <a:t>consists of efficiency methods like Air Lubrication </a:t>
            </a:r>
            <a:r>
              <a:rPr lang="en-US" sz="1800">
                <a:latin typeface="Bahnschrift Condensed"/>
              </a:rPr>
              <a:t>system.</a:t>
            </a:r>
            <a:endParaRPr lang="en-US" dirty="0">
              <a:solidFill>
                <a:schemeClr val="tx1"/>
              </a:solidFill>
            </a:endParaRPr>
          </a:p>
          <a:p>
            <a:pPr algn="l">
              <a:buFont typeface="Arial"/>
              <a:buChar char="•"/>
            </a:pPr>
            <a:r>
              <a:rPr kumimoji="0" lang="en-US" altLang="en-US" sz="1800" b="1" i="0" u="none" strike="noStrike" cap="none" normalizeH="0" baseline="0" dirty="0">
                <a:ln>
                  <a:noFill/>
                </a:ln>
                <a:solidFill>
                  <a:schemeClr val="tx1"/>
                </a:solidFill>
                <a:effectLst/>
                <a:latin typeface="Bahnschrift Condensed"/>
              </a:rPr>
              <a:t>Fuel-Efficient Engines with Renewable Energy Integration</a:t>
            </a:r>
            <a:r>
              <a:rPr kumimoji="0" lang="en-US" altLang="en-US" sz="1800" b="0" i="0" u="none" strike="noStrike" cap="none" normalizeH="0" baseline="0" dirty="0">
                <a:ln>
                  <a:noFill/>
                </a:ln>
                <a:solidFill>
                  <a:schemeClr val="tx1"/>
                </a:solidFill>
                <a:effectLst/>
                <a:latin typeface="Bahnschrift Condensed"/>
              </a:rPr>
              <a:t>:</a:t>
            </a:r>
            <a:endParaRPr lang="en-US">
              <a:solidFill>
                <a:schemeClr val="tx1"/>
              </a:solidFill>
            </a:endParaRPr>
          </a:p>
          <a:p>
            <a:pPr marL="0" indent="0" algn="l">
              <a:spcBef>
                <a:spcPct val="0"/>
              </a:spcBef>
              <a:spcAft>
                <a:spcPct val="0"/>
              </a:spcAft>
              <a:buClrTx/>
              <a:buSzTx/>
            </a:pPr>
            <a:r>
              <a:rPr lang="en-US" altLang="en-US" sz="1800" dirty="0">
                <a:solidFill>
                  <a:schemeClr val="tx1"/>
                </a:solidFill>
                <a:latin typeface="Bahnschrift Condensed"/>
              </a:rPr>
              <a:t>        </a:t>
            </a:r>
            <a:r>
              <a:rPr kumimoji="0" lang="en-US" altLang="en-US" sz="1800" b="0" i="0" u="none" strike="noStrike" cap="none" normalizeH="0" baseline="0" dirty="0">
                <a:ln>
                  <a:noFill/>
                </a:ln>
                <a:solidFill>
                  <a:schemeClr val="tx1"/>
                </a:solidFill>
                <a:effectLst/>
                <a:latin typeface="Bahnschrift Condensed"/>
              </a:rPr>
              <a:t>Solar </a:t>
            </a:r>
            <a:r>
              <a:rPr lang="en-US" altLang="en-US" sz="1800" dirty="0">
                <a:solidFill>
                  <a:schemeClr val="tx1"/>
                </a:solidFill>
                <a:latin typeface="Bahnschrift Condensed"/>
              </a:rPr>
              <a:t>panel and energy recovery system.</a:t>
            </a:r>
            <a:endParaRPr lang="en-US" dirty="0">
              <a:solidFill>
                <a:schemeClr val="tx1"/>
              </a:solidFill>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Bahnschrift Condensed"/>
              </a:rPr>
              <a:t>   </a:t>
            </a:r>
            <a:r>
              <a:rPr lang="en-US" sz="1800" dirty="0">
                <a:solidFill>
                  <a:schemeClr val="tx1"/>
                </a:solidFill>
                <a:latin typeface="Bahnschrift Condensed"/>
              </a:rPr>
              <a:t>   </a:t>
            </a:r>
          </a:p>
          <a:p>
            <a:pPr algn="l"/>
            <a:endParaRPr lang="en-US"/>
          </a:p>
          <a:p>
            <a:pPr algn="l"/>
            <a:endParaRPr lang="en-US"/>
          </a:p>
          <a:p>
            <a:pPr algn="l"/>
            <a:endParaRPr lang="en-US"/>
          </a:p>
          <a:p>
            <a:endParaRPr lang="en-US"/>
          </a:p>
          <a:p>
            <a:endParaRPr lang="en-IN"/>
          </a:p>
        </p:txBody>
      </p:sp>
      <p:sp>
        <p:nvSpPr>
          <p:cNvPr id="5" name="Subtitle 4">
            <a:extLst>
              <a:ext uri="{FF2B5EF4-FFF2-40B4-BE49-F238E27FC236}">
                <a16:creationId xmlns:a16="http://schemas.microsoft.com/office/drawing/2014/main" id="{70971251-0E26-4A36-9B5E-524CBC8DAE99}"/>
              </a:ext>
            </a:extLst>
          </p:cNvPr>
          <p:cNvSpPr>
            <a:spLocks noGrp="1"/>
          </p:cNvSpPr>
          <p:nvPr>
            <p:ph type="subTitle" idx="4"/>
          </p:nvPr>
        </p:nvSpPr>
        <p:spPr>
          <a:xfrm>
            <a:off x="5940833" y="2334227"/>
            <a:ext cx="6131295" cy="2456000"/>
          </a:xfrm>
        </p:spPr>
        <p:txBody>
          <a:bodyPr/>
          <a:lstStyle/>
          <a:p>
            <a:pPr algn="l">
              <a:buFont typeface="Arial"/>
              <a:buChar char="•"/>
            </a:pPr>
            <a:r>
              <a:rPr lang="en-US" sz="1800" b="1" dirty="0">
                <a:latin typeface="Bahnschrift Condensed"/>
              </a:rPr>
              <a:t>Fuel Tanks </a:t>
            </a:r>
            <a:r>
              <a:rPr lang="en-US" sz="1800" dirty="0">
                <a:latin typeface="Bahnschrift Condensed"/>
              </a:rPr>
              <a:t>consists of LNG Tanks, Heavy Fuel Oil and Marine Diesel Oil Tanks.</a:t>
            </a:r>
            <a:endParaRPr lang="en-US"/>
          </a:p>
          <a:p>
            <a:pPr algn="l">
              <a:buFont typeface="Arial"/>
              <a:buChar char="•"/>
            </a:pPr>
            <a:r>
              <a:rPr lang="en-US" sz="1800" b="1" dirty="0">
                <a:latin typeface="Bahnschrift Condensed"/>
              </a:rPr>
              <a:t>Ballast Tanks </a:t>
            </a:r>
            <a:r>
              <a:rPr lang="en-US" sz="1800" dirty="0">
                <a:latin typeface="Bahnschrift Condensed"/>
              </a:rPr>
              <a:t>consists of a Ballast Water Treatment System(BWTS) to prevent marine ecosystem contamination.</a:t>
            </a:r>
          </a:p>
          <a:p>
            <a:pPr algn="l">
              <a:buFont typeface="Arial"/>
              <a:buChar char="•"/>
            </a:pPr>
            <a:r>
              <a:rPr lang="en-US" sz="1800" b="1" dirty="0">
                <a:latin typeface="Bahnschrift Condensed"/>
              </a:rPr>
              <a:t>Freshwater Tanks </a:t>
            </a:r>
            <a:r>
              <a:rPr lang="en-US" sz="1800" dirty="0">
                <a:latin typeface="Bahnschrift Condensed"/>
              </a:rPr>
              <a:t>for crew and Operational needs.</a:t>
            </a:r>
          </a:p>
          <a:p>
            <a:pPr algn="l">
              <a:buFont typeface="Arial"/>
              <a:buChar char="•"/>
            </a:pPr>
            <a:r>
              <a:rPr lang="en-US" sz="1800" b="1" dirty="0">
                <a:latin typeface="Bahnschrift Condensed"/>
              </a:rPr>
              <a:t>Auxiliary tanks </a:t>
            </a:r>
            <a:r>
              <a:rPr lang="en-US" sz="1800" dirty="0">
                <a:latin typeface="Bahnschrift Condensed"/>
              </a:rPr>
              <a:t>like Lubricating Oil tanks and Waste Oil tanks.</a:t>
            </a:r>
          </a:p>
          <a:p>
            <a:pPr algn="l">
              <a:buFont typeface="Arial"/>
              <a:buChar char="•"/>
            </a:pPr>
            <a:r>
              <a:rPr lang="en-US" sz="1800" b="1" dirty="0">
                <a:latin typeface="Bahnschrift Condensed"/>
              </a:rPr>
              <a:t>Inert Gas systems </a:t>
            </a:r>
            <a:r>
              <a:rPr lang="en-US" sz="1800" dirty="0">
                <a:latin typeface="Bahnschrift Condensed"/>
              </a:rPr>
              <a:t>for LNG tank safety.</a:t>
            </a:r>
            <a:endParaRPr lang="en-IN" sz="1800" dirty="0">
              <a:latin typeface="Bahnschrift Condensed"/>
            </a:endParaRPr>
          </a:p>
        </p:txBody>
      </p:sp>
      <p:sp>
        <p:nvSpPr>
          <p:cNvPr id="6" name="Title 5">
            <a:extLst>
              <a:ext uri="{FF2B5EF4-FFF2-40B4-BE49-F238E27FC236}">
                <a16:creationId xmlns:a16="http://schemas.microsoft.com/office/drawing/2014/main" id="{F91B129A-975A-4E60-A208-39CD4D2067C8}"/>
              </a:ext>
            </a:extLst>
          </p:cNvPr>
          <p:cNvSpPr>
            <a:spLocks noGrp="1"/>
          </p:cNvSpPr>
          <p:nvPr>
            <p:ph type="title"/>
          </p:nvPr>
        </p:nvSpPr>
        <p:spPr>
          <a:xfrm>
            <a:off x="960000" y="429121"/>
            <a:ext cx="10272000" cy="763600"/>
          </a:xfrm>
        </p:spPr>
        <p:txBody>
          <a:bodyPr/>
          <a:lstStyle/>
          <a:p>
            <a:r>
              <a:rPr lang="en-US" sz="3600" u="sng">
                <a:latin typeface="Bahnschrift Condensed" panose="020B0502040204020203" pitchFamily="34" charset="0"/>
              </a:rPr>
              <a:t>Design And Cargo Tank Configuration</a:t>
            </a:r>
            <a:endParaRPr lang="en-IN" sz="3600" u="sng">
              <a:latin typeface="Bahnschrift Condensed" panose="020B0502040204020203" pitchFamily="34" charset="0"/>
            </a:endParaRPr>
          </a:p>
        </p:txBody>
      </p:sp>
      <p:pic>
        <p:nvPicPr>
          <p:cNvPr id="8" name="Picture 7">
            <a:extLst>
              <a:ext uri="{FF2B5EF4-FFF2-40B4-BE49-F238E27FC236}">
                <a16:creationId xmlns:a16="http://schemas.microsoft.com/office/drawing/2014/main" id="{6E7513F0-719E-4C76-ADEE-97977C4789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29398" y="4547169"/>
            <a:ext cx="7148986" cy="2111902"/>
          </a:xfrm>
          <a:prstGeom prst="rect">
            <a:avLst/>
          </a:prstGeom>
        </p:spPr>
      </p:pic>
    </p:spTree>
    <p:extLst>
      <p:ext uri="{BB962C8B-B14F-4D97-AF65-F5344CB8AC3E}">
        <p14:creationId xmlns:p14="http://schemas.microsoft.com/office/powerpoint/2010/main" val="246667207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F9D3C789-B06D-576A-9E8D-EC3777C29CF7}"/>
              </a:ext>
            </a:extLst>
          </p:cNvPr>
          <p:cNvSpPr>
            <a:spLocks noGrp="1"/>
          </p:cNvSpPr>
          <p:nvPr>
            <p:ph type="subTitle" idx="3"/>
          </p:nvPr>
        </p:nvSpPr>
        <p:spPr>
          <a:xfrm>
            <a:off x="962679" y="1085458"/>
            <a:ext cx="10096696" cy="5216285"/>
          </a:xfrm>
        </p:spPr>
        <p:txBody>
          <a:bodyPr/>
          <a:lstStyle/>
          <a:p>
            <a:pPr lvl="1" algn="l"/>
            <a:r>
              <a:rPr lang="en-GB" sz="1800" b="1">
                <a:latin typeface="Bahnschrift Condensed"/>
              </a:rPr>
              <a:t>1. Number of Tanks:</a:t>
            </a:r>
            <a:endParaRPr lang="en-US" sz="1800">
              <a:latin typeface="Bahnschrift Condensed"/>
            </a:endParaRPr>
          </a:p>
          <a:p>
            <a:pPr marL="1200150" lvl="1" indent="-285750" algn="l">
              <a:buFont typeface="Arial"/>
              <a:buChar char="•"/>
            </a:pPr>
            <a:r>
              <a:rPr lang="en-GB" sz="1800" b="1">
                <a:latin typeface="Bahnschrift Condensed"/>
              </a:rPr>
              <a:t>Fuel Tanks:</a:t>
            </a:r>
            <a:r>
              <a:rPr lang="en-GB" sz="1800">
                <a:latin typeface="Bahnschrift Condensed"/>
              </a:rPr>
              <a:t> For the ship's own propulsion (likely heavy fuel oil or LNG for "green" considerations)</a:t>
            </a:r>
          </a:p>
          <a:p>
            <a:pPr marL="1200150" lvl="1" indent="-285750" algn="l">
              <a:buFont typeface="Arial"/>
              <a:buChar char="•"/>
            </a:pPr>
            <a:r>
              <a:rPr lang="en-GB" sz="1800" b="1">
                <a:latin typeface="Bahnschrift Condensed"/>
              </a:rPr>
              <a:t>Ballast Tanks:</a:t>
            </a:r>
            <a:r>
              <a:rPr lang="en-GB" sz="1800">
                <a:latin typeface="Bahnschrift Condensed"/>
              </a:rPr>
              <a:t> Essential for stability, especially when not fully loaded with vehicles.</a:t>
            </a:r>
          </a:p>
          <a:p>
            <a:pPr marL="1200150" lvl="1" indent="-285750" algn="l">
              <a:buFont typeface="Arial"/>
              <a:buChar char="•"/>
            </a:pPr>
            <a:r>
              <a:rPr lang="en-GB" sz="1800" b="1">
                <a:latin typeface="Bahnschrift Condensed"/>
              </a:rPr>
              <a:t>Fresh Water Tanks:</a:t>
            </a:r>
            <a:r>
              <a:rPr lang="en-GB" sz="1800">
                <a:latin typeface="Bahnschrift Condensed"/>
              </a:rPr>
              <a:t> For crew use and ship operations.</a:t>
            </a:r>
          </a:p>
          <a:p>
            <a:pPr marL="1200150" lvl="1" indent="-285750" algn="l">
              <a:buFont typeface="Arial"/>
              <a:buChar char="•"/>
            </a:pPr>
            <a:r>
              <a:rPr lang="en-GB" sz="1800" b="1">
                <a:latin typeface="Bahnschrift Condensed"/>
              </a:rPr>
              <a:t>Wastewater Tanks:</a:t>
            </a:r>
            <a:r>
              <a:rPr lang="en-GB" sz="1800">
                <a:latin typeface="Bahnschrift Condensed"/>
              </a:rPr>
              <a:t> In compliance with environmental regulations.</a:t>
            </a:r>
          </a:p>
          <a:p>
            <a:pPr marL="1200150" lvl="1" indent="-285750" algn="l">
              <a:buFont typeface="Arial"/>
              <a:buChar char="•"/>
            </a:pPr>
            <a:r>
              <a:rPr lang="en-GB" sz="1800" b="1">
                <a:latin typeface="Bahnschrift Condensed"/>
              </a:rPr>
              <a:t>No Cargo Tanks:</a:t>
            </a:r>
            <a:r>
              <a:rPr lang="en-GB" sz="1800">
                <a:latin typeface="Bahnschrift Condensed"/>
              </a:rPr>
              <a:t> Unlike tankers, there are no dedicated tanks for carrying liquid cargo.</a:t>
            </a:r>
          </a:p>
          <a:p>
            <a:pPr lvl="1" indent="0" algn="l"/>
            <a:endParaRPr lang="en-GB" sz="1800" b="1">
              <a:latin typeface="Bahnschrift Condensed"/>
            </a:endParaRPr>
          </a:p>
          <a:p>
            <a:pPr indent="0" algn="l"/>
            <a:r>
              <a:rPr lang="en-GB" sz="1800" b="1">
                <a:latin typeface="Bahnschrift Condensed"/>
              </a:rPr>
              <a:t>    2. Bulkheads Configuration:</a:t>
            </a:r>
            <a:endParaRPr lang="en-GB" sz="1800">
              <a:latin typeface="Bahnschrift Condensed"/>
            </a:endParaRPr>
          </a:p>
          <a:p>
            <a:pPr marL="1371600" algn="l">
              <a:buFont typeface="Arial"/>
              <a:buChar char="•"/>
            </a:pPr>
            <a:r>
              <a:rPr lang="en-GB" sz="1800" b="1">
                <a:latin typeface="Bahnschrift Condensed"/>
              </a:rPr>
              <a:t>Transverse Bulkheads</a:t>
            </a:r>
            <a:r>
              <a:rPr lang="en-GB" sz="1800">
                <a:latin typeface="Bahnschrift Condensed"/>
              </a:rPr>
              <a:t>:</a:t>
            </a:r>
            <a:endParaRPr lang="en-GB" sz="1800" b="1">
              <a:latin typeface="Bahnschrift Condensed"/>
            </a:endParaRPr>
          </a:p>
          <a:p>
            <a:pPr lvl="3" algn="l">
              <a:buFont typeface="Arial"/>
              <a:buChar char="•"/>
            </a:pPr>
            <a:r>
              <a:rPr lang="en-GB" sz="1800" b="1">
                <a:latin typeface="Bahnschrift Condensed"/>
              </a:rPr>
              <a:t>2-4 Main Bulkheads</a:t>
            </a:r>
            <a:r>
              <a:rPr lang="en-GB" sz="1800">
                <a:latin typeface="Bahnschrift Condensed"/>
              </a:rPr>
              <a:t>: Divide cargo zones and provide structural strength.</a:t>
            </a:r>
          </a:p>
          <a:p>
            <a:pPr lvl="3" algn="l">
              <a:buFont typeface="Arial"/>
              <a:buChar char="•"/>
            </a:pPr>
            <a:r>
              <a:rPr lang="en-GB" sz="1800" b="1">
                <a:latin typeface="Bahnschrift Condensed"/>
              </a:rPr>
              <a:t>Strategic Placement</a:t>
            </a:r>
            <a:r>
              <a:rPr lang="en-GB" sz="1800">
                <a:latin typeface="Bahnschrift Condensed"/>
              </a:rPr>
              <a:t>: Support vehicle decks and limit movement in rough seas.</a:t>
            </a:r>
          </a:p>
          <a:p>
            <a:pPr lvl="3" algn="l">
              <a:buFont typeface="Arial"/>
              <a:buChar char="•"/>
            </a:pPr>
            <a:r>
              <a:rPr lang="en-GB" sz="1800" b="1">
                <a:latin typeface="Bahnschrift Condensed"/>
              </a:rPr>
              <a:t>High-Strength Design</a:t>
            </a:r>
            <a:r>
              <a:rPr lang="en-GB" sz="1800">
                <a:latin typeface="Bahnschrift Condensed"/>
              </a:rPr>
              <a:t>: Withstands vehicle loads and sea forces.</a:t>
            </a:r>
          </a:p>
          <a:p>
            <a:pPr lvl="2" indent="-285750" algn="l">
              <a:buFont typeface="Arial"/>
              <a:buChar char="•"/>
            </a:pPr>
            <a:r>
              <a:rPr lang="en-GB" sz="1800" b="1">
                <a:latin typeface="Bahnschrift Condensed"/>
              </a:rPr>
              <a:t>Longitudinal Bulkheads</a:t>
            </a:r>
            <a:r>
              <a:rPr lang="en-GB" sz="1800">
                <a:latin typeface="Bahnschrift Condensed"/>
              </a:rPr>
              <a:t>:</a:t>
            </a:r>
          </a:p>
          <a:p>
            <a:pPr lvl="3" algn="l">
              <a:buFont typeface="Arial"/>
              <a:buChar char="•"/>
            </a:pPr>
            <a:r>
              <a:rPr lang="en-GB" sz="1800" b="1">
                <a:latin typeface="Bahnschrift Condensed"/>
              </a:rPr>
              <a:t>Few or None</a:t>
            </a:r>
            <a:r>
              <a:rPr lang="en-GB" sz="1800">
                <a:latin typeface="Bahnschrift Condensed"/>
              </a:rPr>
              <a:t>: Maintains open vehicle deck space.</a:t>
            </a:r>
            <a:endParaRPr lang="en-GB">
              <a:latin typeface="Bahnschrift Condensed"/>
            </a:endParaRPr>
          </a:p>
          <a:p>
            <a:pPr lvl="3" algn="l">
              <a:buFont typeface="Arial"/>
              <a:buChar char="•"/>
            </a:pPr>
            <a:r>
              <a:rPr lang="en-GB" sz="1800" b="1">
                <a:latin typeface="Bahnschrift Condensed"/>
              </a:rPr>
              <a:t>Partial Bulkheads/Girders</a:t>
            </a:r>
            <a:r>
              <a:rPr lang="en-GB" sz="1800">
                <a:latin typeface="Bahnschrift Condensed"/>
              </a:rPr>
              <a:t>: Added for deck and hull support.</a:t>
            </a:r>
            <a:endParaRPr lang="en-GB">
              <a:latin typeface="Bahnschrift Condensed"/>
            </a:endParaRPr>
          </a:p>
          <a:p>
            <a:pPr lvl="3" algn="l">
              <a:buFont typeface="Arial"/>
              <a:buChar char="•"/>
            </a:pPr>
            <a:r>
              <a:rPr lang="en-GB" sz="1800" b="1">
                <a:latin typeface="Bahnschrift Condensed"/>
              </a:rPr>
              <a:t>Ramp Structures</a:t>
            </a:r>
            <a:r>
              <a:rPr lang="en-GB" sz="1800">
                <a:latin typeface="Bahnschrift Condensed"/>
              </a:rPr>
              <a:t>: Internal ramps act as partial longitudinal reinforcements</a:t>
            </a:r>
            <a:endParaRPr lang="en-GB">
              <a:latin typeface="Bahnschrift Condensed"/>
            </a:endParaRPr>
          </a:p>
          <a:p>
            <a:pPr lvl="3" algn="l">
              <a:buFont typeface="Arial"/>
              <a:buChar char="•"/>
            </a:pPr>
            <a:endParaRPr lang="en-GB" sz="1800">
              <a:latin typeface="Bahnschrift Condensed"/>
            </a:endParaRPr>
          </a:p>
          <a:p>
            <a:pPr marL="1657350" lvl="3" algn="l">
              <a:buFont typeface="Arial"/>
              <a:buChar char="•"/>
            </a:pPr>
            <a:endParaRPr lang="en-GB" sz="1800" b="1">
              <a:latin typeface="Bahnschrift Condensed"/>
            </a:endParaRPr>
          </a:p>
          <a:p>
            <a:pPr marL="1657350" lvl="2" indent="-285750" algn="l">
              <a:buFont typeface="Arial"/>
              <a:buChar char="•"/>
            </a:pPr>
            <a:endParaRPr lang="en-GB" sz="1800">
              <a:latin typeface="Bahnschrift Condensed"/>
            </a:endParaRPr>
          </a:p>
          <a:p>
            <a:pPr marL="285750" indent="-285750" algn="l">
              <a:buFont typeface="Arial"/>
              <a:buChar char="•"/>
            </a:pPr>
            <a:endParaRPr lang="en-GB" sz="1800">
              <a:latin typeface="Bahnschrift Condensed"/>
            </a:endParaRPr>
          </a:p>
        </p:txBody>
      </p:sp>
      <p:sp>
        <p:nvSpPr>
          <p:cNvPr id="6" name="Title 5">
            <a:extLst>
              <a:ext uri="{FF2B5EF4-FFF2-40B4-BE49-F238E27FC236}">
                <a16:creationId xmlns:a16="http://schemas.microsoft.com/office/drawing/2014/main" id="{C7BD7BBD-070E-EB7E-DBAA-DD0107D16B51}"/>
              </a:ext>
            </a:extLst>
          </p:cNvPr>
          <p:cNvSpPr>
            <a:spLocks noGrp="1"/>
          </p:cNvSpPr>
          <p:nvPr>
            <p:ph type="title"/>
          </p:nvPr>
        </p:nvSpPr>
        <p:spPr>
          <a:xfrm>
            <a:off x="960000" y="322656"/>
            <a:ext cx="10272000" cy="763600"/>
          </a:xfrm>
        </p:spPr>
        <p:txBody>
          <a:bodyPr/>
          <a:lstStyle/>
          <a:p>
            <a:r>
              <a:rPr lang="en-US" sz="2800">
                <a:solidFill>
                  <a:srgbClr val="197397"/>
                </a:solidFill>
              </a:rPr>
              <a:t>Number Of Tanks/ Bulkheads In the Ship</a:t>
            </a:r>
            <a:endParaRPr lang="en-US" sz="2800"/>
          </a:p>
        </p:txBody>
      </p:sp>
    </p:spTree>
    <p:extLst>
      <p:ext uri="{BB962C8B-B14F-4D97-AF65-F5344CB8AC3E}">
        <p14:creationId xmlns:p14="http://schemas.microsoft.com/office/powerpoint/2010/main" val="893615322"/>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5A8EAF3F-1FFE-F829-73F5-F065E5AAAF58}"/>
              </a:ext>
            </a:extLst>
          </p:cNvPr>
          <p:cNvSpPr>
            <a:spLocks noGrp="1"/>
          </p:cNvSpPr>
          <p:nvPr>
            <p:ph type="subTitle" idx="3"/>
          </p:nvPr>
        </p:nvSpPr>
        <p:spPr>
          <a:xfrm>
            <a:off x="797685" y="1064540"/>
            <a:ext cx="10439141" cy="5292361"/>
          </a:xfrm>
        </p:spPr>
        <p:txBody>
          <a:bodyPr/>
          <a:lstStyle/>
          <a:p>
            <a:pPr algn="l"/>
            <a:r>
              <a:rPr lang="en-GB" sz="1800">
                <a:latin typeface="Bahnschrift Condensed"/>
              </a:rPr>
              <a:t>The "Drive Green Highway" concept in car carrier design emphasizes environmentally friendly and efficient vehicle transport. This translates into specific construction features that differentiate these vessels. Here's a breakdown:</a:t>
            </a:r>
            <a:endParaRPr lang="en-US" sz="1800">
              <a:latin typeface="Bahnschrift Condensed"/>
            </a:endParaRPr>
          </a:p>
          <a:p>
            <a:pPr algn="l"/>
            <a:endParaRPr lang="en-GB" sz="1800">
              <a:latin typeface="Bahnschrift Condensed"/>
            </a:endParaRPr>
          </a:p>
          <a:p>
            <a:pPr algn="l"/>
            <a:r>
              <a:rPr lang="en-GB" sz="1800" b="1">
                <a:latin typeface="Bahnschrift Condensed"/>
              </a:rPr>
              <a:t>1. Hull Design and Hydrodynamics:</a:t>
            </a:r>
            <a:endParaRPr lang="en-GB" sz="1800">
              <a:latin typeface="Bahnschrift Condensed"/>
            </a:endParaRPr>
          </a:p>
          <a:p>
            <a:pPr marL="1200150" lvl="2" indent="-285750" algn="l">
              <a:buFont typeface="Arial"/>
              <a:buChar char="•"/>
            </a:pPr>
            <a:r>
              <a:rPr lang="en-GB" sz="1800" b="1">
                <a:latin typeface="Bahnschrift Condensed"/>
              </a:rPr>
              <a:t>Optimized Hull Form:</a:t>
            </a:r>
            <a:r>
              <a:rPr lang="en-GB" sz="1800">
                <a:latin typeface="Bahnschrift Condensed"/>
              </a:rPr>
              <a:t> The hull is designed to minimize water resistance and improve fuel efficiency. This often involves: </a:t>
            </a:r>
          </a:p>
          <a:p>
            <a:pPr marL="2114550" lvl="3" indent="-285750" algn="l">
              <a:buFont typeface="Arial"/>
              <a:buChar char="•"/>
            </a:pPr>
            <a:r>
              <a:rPr lang="en-GB" sz="1800" b="1">
                <a:latin typeface="Bahnschrift Condensed"/>
              </a:rPr>
              <a:t>Slender hull forms:</a:t>
            </a:r>
            <a:r>
              <a:rPr lang="en-GB" sz="1800">
                <a:latin typeface="Bahnschrift Condensed"/>
              </a:rPr>
              <a:t> Reducing the cross-sectional area of the ship at the waterline.</a:t>
            </a:r>
          </a:p>
          <a:p>
            <a:pPr marL="2114550" lvl="3" indent="-285750" algn="l">
              <a:buFont typeface="Arial"/>
              <a:buChar char="•"/>
            </a:pPr>
            <a:r>
              <a:rPr lang="en-GB" sz="1800" b="1">
                <a:latin typeface="Bahnschrift Condensed"/>
              </a:rPr>
              <a:t>Bulbous bow:</a:t>
            </a:r>
            <a:r>
              <a:rPr lang="en-GB" sz="1800">
                <a:latin typeface="Bahnschrift Condensed"/>
              </a:rPr>
              <a:t> A protruding bulb at the bow that reduces wave resistance.</a:t>
            </a:r>
          </a:p>
          <a:p>
            <a:pPr marL="2114550" lvl="3" indent="-285750" algn="l">
              <a:buFont typeface="Arial"/>
              <a:buChar char="•"/>
            </a:pPr>
            <a:r>
              <a:rPr lang="en-GB" sz="1800" b="1">
                <a:latin typeface="Bahnschrift Condensed"/>
              </a:rPr>
              <a:t>Stern design:</a:t>
            </a:r>
            <a:r>
              <a:rPr lang="en-GB" sz="1800">
                <a:latin typeface="Bahnschrift Condensed"/>
              </a:rPr>
              <a:t> Optimized stern shapes to improve water flow to the propeller.</a:t>
            </a:r>
          </a:p>
          <a:p>
            <a:pPr marL="2114550" lvl="3" indent="-285750" algn="l">
              <a:buFont typeface="Arial"/>
              <a:buChar char="•"/>
            </a:pPr>
            <a:endParaRPr lang="en-GB" sz="1800">
              <a:latin typeface="Bahnschrift Condensed"/>
            </a:endParaRPr>
          </a:p>
          <a:p>
            <a:pPr marL="1200150" lvl="2" indent="-285750" algn="l">
              <a:buFont typeface="Arial"/>
              <a:buChar char="•"/>
            </a:pPr>
            <a:r>
              <a:rPr lang="en-GB" sz="1800" b="1">
                <a:latin typeface="Bahnschrift Condensed"/>
              </a:rPr>
              <a:t>Reduced Friction Coatings:</a:t>
            </a:r>
            <a:r>
              <a:rPr lang="en-GB" sz="1800">
                <a:latin typeface="Bahnschrift Condensed"/>
              </a:rPr>
              <a:t> Applying special hull coatings that minimize friction between the hull and water, further improving fuel efficiency.</a:t>
            </a:r>
          </a:p>
          <a:p>
            <a:pPr marL="914400" lvl="2" indent="-285750" algn="l"/>
            <a:endParaRPr lang="en-GB" sz="1800">
              <a:latin typeface="Bahnschrift Condensed"/>
            </a:endParaRPr>
          </a:p>
          <a:p>
            <a:pPr indent="-285750" algn="l"/>
            <a:r>
              <a:rPr lang="en-GB" sz="1800" b="1">
                <a:latin typeface="Bahnschrift Condensed"/>
              </a:rPr>
              <a:t>2. Propulsion and Machinery:</a:t>
            </a:r>
            <a:endParaRPr lang="en-GB" sz="1800">
              <a:latin typeface="Bahnschrift Condensed"/>
            </a:endParaRPr>
          </a:p>
          <a:p>
            <a:pPr marL="1200150" lvl="2" indent="-285750" algn="l">
              <a:buFont typeface="Arial"/>
              <a:buChar char="•"/>
            </a:pPr>
            <a:r>
              <a:rPr lang="en-GB" sz="1800" b="1">
                <a:latin typeface="Bahnschrift Condensed"/>
              </a:rPr>
              <a:t>Energy-Efficient Engines:</a:t>
            </a:r>
            <a:r>
              <a:rPr lang="en-GB" sz="1800">
                <a:latin typeface="Bahnschrift Condensed"/>
              </a:rPr>
              <a:t> Utilizing modern, fuel-efficient main engines, potentially with features like: </a:t>
            </a:r>
          </a:p>
          <a:p>
            <a:pPr marL="2114550" lvl="3" indent="-285750" algn="l">
              <a:buFont typeface="Arial"/>
              <a:buChar char="•"/>
            </a:pPr>
            <a:r>
              <a:rPr lang="en-GB" sz="1800" b="1">
                <a:latin typeface="Bahnschrift Condensed"/>
              </a:rPr>
              <a:t>Electronic fuel injection:</a:t>
            </a:r>
            <a:r>
              <a:rPr lang="en-GB" sz="1800">
                <a:latin typeface="Bahnschrift Condensed"/>
              </a:rPr>
              <a:t> For precise fuel delivery and combustion.</a:t>
            </a:r>
          </a:p>
          <a:p>
            <a:pPr marL="2114550" lvl="3" indent="-285750" algn="l">
              <a:buFont typeface="Arial"/>
              <a:buChar char="•"/>
            </a:pPr>
            <a:r>
              <a:rPr lang="en-GB" sz="1800" b="1">
                <a:latin typeface="Bahnschrift Condensed"/>
              </a:rPr>
              <a:t>Exhaust gas recirculation (EGR):</a:t>
            </a:r>
            <a:r>
              <a:rPr lang="en-GB" sz="1800">
                <a:latin typeface="Bahnschrift Condensed"/>
              </a:rPr>
              <a:t> To reduce nitrogen oxide (NOx) emissions.</a:t>
            </a:r>
          </a:p>
          <a:p>
            <a:pPr marL="628650" indent="-171450" algn="l">
              <a:buFont typeface="Arial"/>
              <a:buChar char="•"/>
            </a:pPr>
            <a:endParaRPr lang="en-GB"/>
          </a:p>
        </p:txBody>
      </p:sp>
      <p:sp>
        <p:nvSpPr>
          <p:cNvPr id="6" name="Title 5">
            <a:extLst>
              <a:ext uri="{FF2B5EF4-FFF2-40B4-BE49-F238E27FC236}">
                <a16:creationId xmlns:a16="http://schemas.microsoft.com/office/drawing/2014/main" id="{B7A42375-9259-1129-7CE9-52D7027F0FD1}"/>
              </a:ext>
            </a:extLst>
          </p:cNvPr>
          <p:cNvSpPr>
            <a:spLocks noGrp="1"/>
          </p:cNvSpPr>
          <p:nvPr>
            <p:ph type="title"/>
          </p:nvPr>
        </p:nvSpPr>
        <p:spPr>
          <a:xfrm>
            <a:off x="960000" y="301093"/>
            <a:ext cx="10272000" cy="763600"/>
          </a:xfrm>
        </p:spPr>
        <p:txBody>
          <a:bodyPr/>
          <a:lstStyle/>
          <a:p>
            <a:r>
              <a:rPr lang="en-GB" sz="4000"/>
              <a:t>Construction Features</a:t>
            </a:r>
            <a:endParaRPr lang="en-US" sz="4000"/>
          </a:p>
        </p:txBody>
      </p:sp>
    </p:spTree>
    <p:extLst>
      <p:ext uri="{BB962C8B-B14F-4D97-AF65-F5344CB8AC3E}">
        <p14:creationId xmlns:p14="http://schemas.microsoft.com/office/powerpoint/2010/main" val="2492951220"/>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theme/theme1.xml><?xml version="1.0" encoding="utf-8"?>
<a:theme xmlns:a="http://schemas.openxmlformats.org/drawingml/2006/main" name="Ocean Palette Watercolor Shapes for Social Media by Slidesgo">
  <a:themeElements>
    <a:clrScheme name="Simple Light">
      <a:dk1>
        <a:srgbClr val="0C2E6E"/>
      </a:dk1>
      <a:lt1>
        <a:srgbClr val="134DA3"/>
      </a:lt1>
      <a:dk2>
        <a:srgbClr val="197397"/>
      </a:dk2>
      <a:lt2>
        <a:srgbClr val="60B5B9"/>
      </a:lt2>
      <a:accent1>
        <a:srgbClr val="CFE3EA"/>
      </a:accent1>
      <a:accent2>
        <a:srgbClr val="FAFAFA"/>
      </a:accent2>
      <a:accent3>
        <a:srgbClr val="FFFFFF"/>
      </a:accent3>
      <a:accent4>
        <a:srgbClr val="FFFFFF"/>
      </a:accent4>
      <a:accent5>
        <a:srgbClr val="FFFFFF"/>
      </a:accent5>
      <a:accent6>
        <a:srgbClr val="FFFFFF"/>
      </a:accent6>
      <a:hlink>
        <a:srgbClr val="0C2E6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BE995500E81D64D84DAE0CB72F98749" ma:contentTypeVersion="13" ma:contentTypeDescription="Create a new document." ma:contentTypeScope="" ma:versionID="457c1ab1afbc7379ee29cb13f2a74431">
  <xsd:schema xmlns:xsd="http://www.w3.org/2001/XMLSchema" xmlns:xs="http://www.w3.org/2001/XMLSchema" xmlns:p="http://schemas.microsoft.com/office/2006/metadata/properties" xmlns:ns3="638ed144-8409-4077-8343-b37aadc5b546" targetNamespace="http://schemas.microsoft.com/office/2006/metadata/properties" ma:root="true" ma:fieldsID="b71898517f02928df9baf4d6f1bba9ea" ns3:_="">
    <xsd:import namespace="638ed144-8409-4077-8343-b37aadc5b546"/>
    <xsd:element name="properties">
      <xsd:complexType>
        <xsd:sequence>
          <xsd:element name="documentManagement">
            <xsd:complexType>
              <xsd:all>
                <xsd:element ref="ns3:MediaServiceMetadata" minOccurs="0"/>
                <xsd:element ref="ns3:MediaServiceFastMetadata" minOccurs="0"/>
                <xsd:element ref="ns3:_activity" minOccurs="0"/>
                <xsd:element ref="ns3:MediaServiceAutoTags" minOccurs="0"/>
                <xsd:element ref="ns3:MediaLengthInSeconds" minOccurs="0"/>
                <xsd:element ref="ns3:MediaServiceDateTaken" minOccurs="0"/>
                <xsd:element ref="ns3:MediaServiceGenerationTime" minOccurs="0"/>
                <xsd:element ref="ns3:MediaServiceEventHashCode" minOccurs="0"/>
                <xsd:element ref="ns3:MediaServiceOCR" minOccurs="0"/>
                <xsd:element ref="ns3:MediaServiceLocation"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38ed144-8409-4077-8343-b37aadc5b54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0" nillable="true" ma:displayName="_activity" ma:hidden="true" ma:internalName="_activity">
      <xsd:simpleType>
        <xsd:restriction base="dms:Note"/>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Location" ma:index="17" nillable="true" ma:displayName="Location" ma:indexed="true" ma:internalName="MediaServiceLocation" ma:readOnly="true">
      <xsd:simpleType>
        <xsd:restriction base="dms:Text"/>
      </xsd:simpleType>
    </xsd:element>
    <xsd:element name="MediaServiceObjectDetectorVersions" ma:index="18" nillable="true" ma:displayName="MediaServiceObjectDetectorVersions" ma:hidden="true" ma:indexed="true" ma:internalName="MediaServiceObjectDetectorVersions" ma:readOnly="true">
      <xsd:simpleType>
        <xsd:restriction base="dms:Text"/>
      </xsd:simpleType>
    </xsd:element>
    <xsd:element name="MediaServiceSystemTags" ma:index="19" nillable="true" ma:displayName="MediaServiceSystemTags" ma:hidden="true" ma:internalName="MediaServiceSystemTags" ma:readOnly="true">
      <xsd:simpleType>
        <xsd:restriction base="dms:Note"/>
      </xsd:simpleType>
    </xsd:element>
    <xsd:element name="MediaServiceSearchProperties" ma:index="20"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638ed144-8409-4077-8343-b37aadc5b546"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4E2AB03-1FE3-4B5A-863C-BC752459A53C}">
  <ds:schemaRefs>
    <ds:schemaRef ds:uri="638ed144-8409-4077-8343-b37aadc5b54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9CDEA9F3-6D83-4B7F-B649-6A4AF8E7D79C}">
  <ds:schemaRefs>
    <ds:schemaRef ds:uri="638ed144-8409-4077-8343-b37aadc5b546"/>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544D6312-7B91-464F-B9C4-562A86B01B5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Ocean Palette Watercolor Shapes for Social Media by Slidesgo</Template>
  <Application>Microsoft Office PowerPoint</Application>
  <PresentationFormat>Widescreen</PresentationFormat>
  <Slides>19</Slides>
  <Notes>0</Notes>
  <HiddenSlides>0</HiddenSlides>
  <ScaleCrop>false</ScaleCrop>
  <HeadingPairs>
    <vt:vector size="4" baseType="variant">
      <vt:variant>
        <vt:lpstr>Theme</vt:lpstr>
      </vt:variant>
      <vt:variant>
        <vt:i4>2</vt:i4>
      </vt:variant>
      <vt:variant>
        <vt:lpstr>Slide Titles</vt:lpstr>
      </vt:variant>
      <vt:variant>
        <vt:i4>19</vt:i4>
      </vt:variant>
    </vt:vector>
  </HeadingPairs>
  <TitlesOfParts>
    <vt:vector size="21" baseType="lpstr">
      <vt:lpstr>Ocean Palette Watercolor Shapes for Social Media by Slidesgo</vt:lpstr>
      <vt:lpstr>Slidesgo Final Pages</vt:lpstr>
      <vt:lpstr>PowerPoint Presentation</vt:lpstr>
      <vt:lpstr>PowerPoint Presentation</vt:lpstr>
      <vt:lpstr>General Details About Pure Car Carrier Requirements and Prediction </vt:lpstr>
      <vt:lpstr>General Arrangement </vt:lpstr>
      <vt:lpstr>PowerPoint Presentation</vt:lpstr>
      <vt:lpstr>What Are Drive Green Highway-Car Carriers ?</vt:lpstr>
      <vt:lpstr>Design And Cargo Tank Configuration</vt:lpstr>
      <vt:lpstr>Number Of Tanks/ Bulkheads In the Ship</vt:lpstr>
      <vt:lpstr>Construction Features</vt:lpstr>
      <vt:lpstr>PowerPoint Presentation</vt:lpstr>
      <vt:lpstr>PowerPoint Presentation</vt:lpstr>
      <vt:lpstr>Shipping Route</vt:lpstr>
      <vt:lpstr>PowerPoint Presentation</vt:lpstr>
      <vt:lpstr>PRE-LOADING PREPARATION</vt:lpstr>
      <vt:lpstr>LOADING OPERATIONS</vt:lpstr>
      <vt:lpstr>UNLOADING  OPERATIONS</vt:lpstr>
      <vt:lpstr>ADVANTAGES AND DISADVANTAGES</vt:lpstr>
      <vt:lpstr>How to Mitigate the Disadvantages of Green Drive Highway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Pranay Darode</dc:creator>
  <cp:revision>52</cp:revision>
  <dcterms:created xsi:type="dcterms:W3CDTF">2025-01-19T05:58:38Z</dcterms:created>
  <dcterms:modified xsi:type="dcterms:W3CDTF">2025-01-23T06:51:53Z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0x0101008BE995500E81D64D84DAE0CB72F98749</vt:lpwstr>
  </property>
</Properties>
</file>

<file path=docProps/thumbnail.jpeg>
</file>